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6" r:id="rId2"/>
    <p:sldId id="302" r:id="rId3"/>
    <p:sldId id="308" r:id="rId4"/>
    <p:sldId id="307" r:id="rId5"/>
    <p:sldId id="309" r:id="rId6"/>
    <p:sldId id="316" r:id="rId7"/>
    <p:sldId id="305" r:id="rId8"/>
    <p:sldId id="312" r:id="rId9"/>
    <p:sldId id="310" r:id="rId10"/>
    <p:sldId id="311" r:id="rId11"/>
    <p:sldId id="317" r:id="rId12"/>
    <p:sldId id="319" r:id="rId13"/>
    <p:sldId id="318" r:id="rId14"/>
    <p:sldId id="320" r:id="rId15"/>
    <p:sldId id="321" r:id="rId16"/>
    <p:sldId id="322" r:id="rId17"/>
    <p:sldId id="323" r:id="rId18"/>
    <p:sldId id="324" r:id="rId19"/>
    <p:sldId id="314" r:id="rId20"/>
    <p:sldId id="315" r:id="rId21"/>
    <p:sldId id="294" r:id="rId22"/>
    <p:sldId id="31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D4DF"/>
    <a:srgbClr val="00718F"/>
    <a:srgbClr val="2E75B6"/>
    <a:srgbClr val="AFABAB"/>
    <a:srgbClr val="6E5572"/>
    <a:srgbClr val="9BBB59"/>
    <a:srgbClr val="C55A11"/>
    <a:srgbClr val="FFCCAA"/>
    <a:srgbClr val="FF9953"/>
    <a:srgbClr val="A24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6" autoAdjust="0"/>
    <p:restoredTop sz="85635" autoAdjust="0"/>
  </p:normalViewPr>
  <p:slideViewPr>
    <p:cSldViewPr snapToGrid="0">
      <p:cViewPr varScale="1">
        <p:scale>
          <a:sx n="74" d="100"/>
          <a:sy n="74" d="100"/>
        </p:scale>
        <p:origin x="312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0AC6DC-28B0-47F5-B8DB-2908C1CEAA7C}" type="doc">
      <dgm:prSet loTypeId="urn:microsoft.com/office/officeart/2008/layout/HexagonCluster" loCatId="relationship" qsTypeId="urn:microsoft.com/office/officeart/2005/8/quickstyle/3d7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DA85BEB-D698-457E-B1C7-CDCFB38F740E}">
      <dgm:prSet phldrT="[Text]" custT="1"/>
      <dgm:spPr/>
      <dgm:t>
        <a:bodyPr/>
        <a:lstStyle/>
        <a:p>
          <a:r>
            <a:rPr lang="en-US" sz="1700" b="1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Application</a:t>
          </a:r>
          <a:endParaRPr lang="en-US" sz="1700" b="1" dirty="0">
            <a:solidFill>
              <a:schemeClr val="tx1"/>
            </a:solidFill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C2833405-B564-44C4-9A61-FD5DEF7DF432}" type="parTrans" cxnId="{914FE5AC-1266-424C-88DE-974599009E9E}">
      <dgm:prSet/>
      <dgm:spPr/>
      <dgm:t>
        <a:bodyPr/>
        <a:lstStyle/>
        <a:p>
          <a:endParaRPr lang="en-US"/>
        </a:p>
      </dgm:t>
    </dgm:pt>
    <dgm:pt modelId="{D2D74A17-57B0-42AB-8058-BD0068641FA7}" type="sibTrans" cxnId="{914FE5AC-1266-424C-88DE-974599009E9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DF577BA9-A35A-458B-8A4A-B44888CA832E}">
      <dgm:prSet phldrT="[Text]" custT="1"/>
      <dgm:spPr/>
      <dgm:t>
        <a:bodyPr/>
        <a:lstStyle/>
        <a:p>
          <a:r>
            <a:rPr lang="en-US" sz="170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Infrastructure</a:t>
          </a:r>
        </a:p>
      </dgm:t>
    </dgm:pt>
    <dgm:pt modelId="{3DE168C8-E235-4710-8D1C-B99106DD9AAB}" type="parTrans" cxnId="{A46FFEB8-7020-4702-A9DA-8A521246797F}">
      <dgm:prSet/>
      <dgm:spPr/>
      <dgm:t>
        <a:bodyPr/>
        <a:lstStyle/>
        <a:p>
          <a:endParaRPr lang="en-US"/>
        </a:p>
      </dgm:t>
    </dgm:pt>
    <dgm:pt modelId="{1994FD76-3FBE-40B1-8B73-923CCA6D617E}" type="sibTrans" cxnId="{A46FFEB8-7020-4702-A9DA-8A521246797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  <dgm:pt modelId="{89ACC643-F23E-4DA2-A933-11538F2F1877}">
      <dgm:prSet phldrT="[Text]" custT="1"/>
      <dgm:spPr/>
      <dgm:t>
        <a:bodyPr/>
        <a:lstStyle/>
        <a:p>
          <a:r>
            <a:rPr lang="en-US" sz="170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Network</a:t>
          </a:r>
        </a:p>
      </dgm:t>
    </dgm:pt>
    <dgm:pt modelId="{5EEB8885-DEE6-4D32-B36E-8F08602BFAED}" type="parTrans" cxnId="{1D81DBF6-3FA8-43C2-BF59-030DAD0B58DB}">
      <dgm:prSet/>
      <dgm:spPr/>
      <dgm:t>
        <a:bodyPr/>
        <a:lstStyle/>
        <a:p>
          <a:endParaRPr lang="en-US"/>
        </a:p>
      </dgm:t>
    </dgm:pt>
    <dgm:pt modelId="{7926F315-8AA7-4285-A84B-2C7AEEE2DA8A}" type="sibTrans" cxnId="{1D81DBF6-3FA8-43C2-BF59-030DAD0B58DB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EB1ACEEA-0FE9-4E97-BB1A-F834CABC2CD0}">
      <dgm:prSet phldrT="[Text]" custT="1"/>
      <dgm:spPr/>
      <dgm:t>
        <a:bodyPr/>
        <a:lstStyle/>
        <a:p>
          <a:r>
            <a:rPr lang="en-US" sz="170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Data</a:t>
          </a:r>
        </a:p>
      </dgm:t>
    </dgm:pt>
    <dgm:pt modelId="{19E9DDD7-955A-427C-90AF-19CB562A3D6D}" type="parTrans" cxnId="{26B514B3-3DA2-48D0-9737-92D1672A0218}">
      <dgm:prSet/>
      <dgm:spPr/>
      <dgm:t>
        <a:bodyPr/>
        <a:lstStyle/>
        <a:p>
          <a:endParaRPr lang="en-US"/>
        </a:p>
      </dgm:t>
    </dgm:pt>
    <dgm:pt modelId="{0BDC69C7-0062-4359-AA1D-08CC5DE28ECE}" type="sibTrans" cxnId="{26B514B3-3DA2-48D0-9737-92D1672A0218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DB84E77E-18C7-47B6-B635-6B75099D8B95}">
      <dgm:prSet phldrT="[Text]" custT="1"/>
      <dgm:spPr/>
      <dgm:t>
        <a:bodyPr/>
        <a:lstStyle/>
        <a:p>
          <a:r>
            <a:rPr lang="en-US" sz="170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API</a:t>
          </a:r>
        </a:p>
      </dgm:t>
    </dgm:pt>
    <dgm:pt modelId="{E354F0C3-4828-499C-820E-39DD6537F09A}" type="parTrans" cxnId="{2C118B6C-7A24-4577-86C4-4D71D85BBAB0}">
      <dgm:prSet/>
      <dgm:spPr/>
      <dgm:t>
        <a:bodyPr/>
        <a:lstStyle/>
        <a:p>
          <a:endParaRPr lang="en-US"/>
        </a:p>
      </dgm:t>
    </dgm:pt>
    <dgm:pt modelId="{FD2B9B1D-DC9E-45B2-B1C5-10155E5CA8A7}" type="sibTrans" cxnId="{2C118B6C-7A24-4577-86C4-4D71D85BBAB0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2359EC9C-9199-4586-9692-34589566F328}" type="pres">
      <dgm:prSet presAssocID="{970AC6DC-28B0-47F5-B8DB-2908C1CEAA7C}" presName="Name0" presStyleCnt="0">
        <dgm:presLayoutVars>
          <dgm:chMax val="21"/>
          <dgm:chPref val="21"/>
        </dgm:presLayoutVars>
      </dgm:prSet>
      <dgm:spPr/>
    </dgm:pt>
    <dgm:pt modelId="{D069B6DB-214B-4286-9360-E2D335BE13E1}" type="pres">
      <dgm:prSet presAssocID="{DDA85BEB-D698-457E-B1C7-CDCFB38F740E}" presName="text1" presStyleCnt="0"/>
      <dgm:spPr/>
    </dgm:pt>
    <dgm:pt modelId="{1AB0BE4C-AD46-4C48-A00A-57B2A354E9DB}" type="pres">
      <dgm:prSet presAssocID="{DDA85BEB-D698-457E-B1C7-CDCFB38F740E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C989782-E043-4FAF-8881-87AE5BD057CE}" type="pres">
      <dgm:prSet presAssocID="{DDA85BEB-D698-457E-B1C7-CDCFB38F740E}" presName="textaccent1" presStyleCnt="0"/>
      <dgm:spPr/>
    </dgm:pt>
    <dgm:pt modelId="{84CF5686-F04A-4BDC-B1DF-D3D4EC492CD4}" type="pres">
      <dgm:prSet presAssocID="{DDA85BEB-D698-457E-B1C7-CDCFB38F740E}" presName="accentRepeatNode" presStyleLbl="solidAlignAcc1" presStyleIdx="0" presStyleCnt="10"/>
      <dgm:spPr/>
    </dgm:pt>
    <dgm:pt modelId="{5584BEAF-2BCB-40C2-A3DF-6C09F651294F}" type="pres">
      <dgm:prSet presAssocID="{D2D74A17-57B0-42AB-8058-BD0068641FA7}" presName="image1" presStyleCnt="0"/>
      <dgm:spPr/>
    </dgm:pt>
    <dgm:pt modelId="{D7BA3184-0DB8-4B6F-A45A-24A5BDEE89E2}" type="pres">
      <dgm:prSet presAssocID="{D2D74A17-57B0-42AB-8058-BD0068641FA7}" presName="imageRepeatNode" presStyleLbl="alignAcc1" presStyleIdx="0" presStyleCnt="5"/>
      <dgm:spPr/>
    </dgm:pt>
    <dgm:pt modelId="{2917C9D2-9219-405E-8968-698A3D74E463}" type="pres">
      <dgm:prSet presAssocID="{D2D74A17-57B0-42AB-8058-BD0068641FA7}" presName="imageaccent1" presStyleCnt="0"/>
      <dgm:spPr/>
    </dgm:pt>
    <dgm:pt modelId="{A5334678-E993-4957-99CA-53038097307F}" type="pres">
      <dgm:prSet presAssocID="{D2D74A17-57B0-42AB-8058-BD0068641FA7}" presName="accentRepeatNode" presStyleLbl="solidAlignAcc1" presStyleIdx="1" presStyleCnt="10"/>
      <dgm:spPr/>
    </dgm:pt>
    <dgm:pt modelId="{1103D06A-5D48-4058-833E-E571AE90D893}" type="pres">
      <dgm:prSet presAssocID="{DB84E77E-18C7-47B6-B635-6B75099D8B95}" presName="text2" presStyleCnt="0"/>
      <dgm:spPr/>
    </dgm:pt>
    <dgm:pt modelId="{FA493E09-017A-445B-B4D7-2CB822B03095}" type="pres">
      <dgm:prSet presAssocID="{DB84E77E-18C7-47B6-B635-6B75099D8B95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68DB0E5C-450A-4969-B0E2-6B16F0411124}" type="pres">
      <dgm:prSet presAssocID="{DB84E77E-18C7-47B6-B635-6B75099D8B95}" presName="textaccent2" presStyleCnt="0"/>
      <dgm:spPr/>
    </dgm:pt>
    <dgm:pt modelId="{84DC0C9B-F9FC-4E80-BECC-CB96CC3D9B18}" type="pres">
      <dgm:prSet presAssocID="{DB84E77E-18C7-47B6-B635-6B75099D8B95}" presName="accentRepeatNode" presStyleLbl="solidAlignAcc1" presStyleIdx="2" presStyleCnt="10"/>
      <dgm:spPr/>
    </dgm:pt>
    <dgm:pt modelId="{E01E1CDD-7BC6-4383-BF44-AABF095F9AAE}" type="pres">
      <dgm:prSet presAssocID="{FD2B9B1D-DC9E-45B2-B1C5-10155E5CA8A7}" presName="image2" presStyleCnt="0"/>
      <dgm:spPr/>
    </dgm:pt>
    <dgm:pt modelId="{61AABC45-2616-4E61-9921-7B6B52206BA1}" type="pres">
      <dgm:prSet presAssocID="{FD2B9B1D-DC9E-45B2-B1C5-10155E5CA8A7}" presName="imageRepeatNode" presStyleLbl="alignAcc1" presStyleIdx="1" presStyleCnt="5"/>
      <dgm:spPr/>
    </dgm:pt>
    <dgm:pt modelId="{E06B195C-D9A1-4250-86E4-D300B108132C}" type="pres">
      <dgm:prSet presAssocID="{FD2B9B1D-DC9E-45B2-B1C5-10155E5CA8A7}" presName="imageaccent2" presStyleCnt="0"/>
      <dgm:spPr/>
    </dgm:pt>
    <dgm:pt modelId="{6F53AC02-C780-40F0-B46E-DD7184B53DAC}" type="pres">
      <dgm:prSet presAssocID="{FD2B9B1D-DC9E-45B2-B1C5-10155E5CA8A7}" presName="accentRepeatNode" presStyleLbl="solidAlignAcc1" presStyleIdx="3" presStyleCnt="10"/>
      <dgm:spPr/>
    </dgm:pt>
    <dgm:pt modelId="{A7B4DC30-C979-4343-9233-6C6F396E8D05}" type="pres">
      <dgm:prSet presAssocID="{DF577BA9-A35A-458B-8A4A-B44888CA832E}" presName="text3" presStyleCnt="0"/>
      <dgm:spPr/>
    </dgm:pt>
    <dgm:pt modelId="{C9611935-8EFC-44A4-8ABC-A86DAD9D0436}" type="pres">
      <dgm:prSet presAssocID="{DF577BA9-A35A-458B-8A4A-B44888CA832E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BF7E9CCA-4728-48C3-BB18-5540C891797B}" type="pres">
      <dgm:prSet presAssocID="{DF577BA9-A35A-458B-8A4A-B44888CA832E}" presName="textaccent3" presStyleCnt="0"/>
      <dgm:spPr/>
    </dgm:pt>
    <dgm:pt modelId="{D76E3C4A-A3BB-478D-AD29-B11D53FAA075}" type="pres">
      <dgm:prSet presAssocID="{DF577BA9-A35A-458B-8A4A-B44888CA832E}" presName="accentRepeatNode" presStyleLbl="solidAlignAcc1" presStyleIdx="4" presStyleCnt="10"/>
      <dgm:spPr/>
    </dgm:pt>
    <dgm:pt modelId="{856B0D28-60A3-468B-BDF7-28DF5834549D}" type="pres">
      <dgm:prSet presAssocID="{1994FD76-3FBE-40B1-8B73-923CCA6D617E}" presName="image3" presStyleCnt="0"/>
      <dgm:spPr/>
    </dgm:pt>
    <dgm:pt modelId="{D26DB23D-9A73-462A-A644-D53BB0EAB5B2}" type="pres">
      <dgm:prSet presAssocID="{1994FD76-3FBE-40B1-8B73-923CCA6D617E}" presName="imageRepeatNode" presStyleLbl="alignAcc1" presStyleIdx="2" presStyleCnt="5"/>
      <dgm:spPr/>
    </dgm:pt>
    <dgm:pt modelId="{33BD83E4-ED4C-4907-84AA-17F85AE500F2}" type="pres">
      <dgm:prSet presAssocID="{1994FD76-3FBE-40B1-8B73-923CCA6D617E}" presName="imageaccent3" presStyleCnt="0"/>
      <dgm:spPr/>
    </dgm:pt>
    <dgm:pt modelId="{D8292ADF-E07B-4D80-A435-A01D1D6BE038}" type="pres">
      <dgm:prSet presAssocID="{1994FD76-3FBE-40B1-8B73-923CCA6D617E}" presName="accentRepeatNode" presStyleLbl="solidAlignAcc1" presStyleIdx="5" presStyleCnt="10"/>
      <dgm:spPr/>
    </dgm:pt>
    <dgm:pt modelId="{B56D0084-8FED-41B7-AF2D-8AF119308003}" type="pres">
      <dgm:prSet presAssocID="{89ACC643-F23E-4DA2-A933-11538F2F1877}" presName="text4" presStyleCnt="0"/>
      <dgm:spPr/>
    </dgm:pt>
    <dgm:pt modelId="{F3DF0A97-BFEC-40C0-B58B-84F0492B968B}" type="pres">
      <dgm:prSet presAssocID="{89ACC643-F23E-4DA2-A933-11538F2F1877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2C74FAB-E48C-48F0-B66B-782FC863F689}" type="pres">
      <dgm:prSet presAssocID="{89ACC643-F23E-4DA2-A933-11538F2F1877}" presName="textaccent4" presStyleCnt="0"/>
      <dgm:spPr/>
    </dgm:pt>
    <dgm:pt modelId="{8F51919D-17FF-47EB-A24F-935CEF48F1BE}" type="pres">
      <dgm:prSet presAssocID="{89ACC643-F23E-4DA2-A933-11538F2F1877}" presName="accentRepeatNode" presStyleLbl="solidAlignAcc1" presStyleIdx="6" presStyleCnt="10"/>
      <dgm:spPr/>
    </dgm:pt>
    <dgm:pt modelId="{3B15A5A7-71EF-4DC1-8572-8711B27321D0}" type="pres">
      <dgm:prSet presAssocID="{7926F315-8AA7-4285-A84B-2C7AEEE2DA8A}" presName="image4" presStyleCnt="0"/>
      <dgm:spPr/>
    </dgm:pt>
    <dgm:pt modelId="{E4222041-4428-4941-8C35-05CD0B2D407C}" type="pres">
      <dgm:prSet presAssocID="{7926F315-8AA7-4285-A84B-2C7AEEE2DA8A}" presName="imageRepeatNode" presStyleLbl="alignAcc1" presStyleIdx="3" presStyleCnt="5"/>
      <dgm:spPr/>
    </dgm:pt>
    <dgm:pt modelId="{2754B053-D8B1-4458-B6BC-DA00C3E60369}" type="pres">
      <dgm:prSet presAssocID="{7926F315-8AA7-4285-A84B-2C7AEEE2DA8A}" presName="imageaccent4" presStyleCnt="0"/>
      <dgm:spPr/>
    </dgm:pt>
    <dgm:pt modelId="{6146865A-4DB5-40D0-8071-26BCC4945E8B}" type="pres">
      <dgm:prSet presAssocID="{7926F315-8AA7-4285-A84B-2C7AEEE2DA8A}" presName="accentRepeatNode" presStyleLbl="solidAlignAcc1" presStyleIdx="7" presStyleCnt="10"/>
      <dgm:spPr/>
    </dgm:pt>
    <dgm:pt modelId="{4BC62F68-E28F-45F4-862F-496B8EA8592E}" type="pres">
      <dgm:prSet presAssocID="{EB1ACEEA-0FE9-4E97-BB1A-F834CABC2CD0}" presName="text5" presStyleCnt="0"/>
      <dgm:spPr/>
    </dgm:pt>
    <dgm:pt modelId="{9E205AD9-4030-45D9-A7A9-A74DEE267D84}" type="pres">
      <dgm:prSet presAssocID="{EB1ACEEA-0FE9-4E97-BB1A-F834CABC2CD0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AAEDBD6A-4AC0-4EB9-AD9F-A6888A1CB84A}" type="pres">
      <dgm:prSet presAssocID="{EB1ACEEA-0FE9-4E97-BB1A-F834CABC2CD0}" presName="textaccent5" presStyleCnt="0"/>
      <dgm:spPr/>
    </dgm:pt>
    <dgm:pt modelId="{CAA1A75D-1669-4A42-B237-3BE679EE5D01}" type="pres">
      <dgm:prSet presAssocID="{EB1ACEEA-0FE9-4E97-BB1A-F834CABC2CD0}" presName="accentRepeatNode" presStyleLbl="solidAlignAcc1" presStyleIdx="8" presStyleCnt="10"/>
      <dgm:spPr/>
    </dgm:pt>
    <dgm:pt modelId="{1A3B4F3A-8CDB-4DE3-B520-A06736958FE0}" type="pres">
      <dgm:prSet presAssocID="{0BDC69C7-0062-4359-AA1D-08CC5DE28ECE}" presName="image5" presStyleCnt="0"/>
      <dgm:spPr/>
    </dgm:pt>
    <dgm:pt modelId="{DC8A7C2E-2352-4935-8DD2-293A4E6A8679}" type="pres">
      <dgm:prSet presAssocID="{0BDC69C7-0062-4359-AA1D-08CC5DE28ECE}" presName="imageRepeatNode" presStyleLbl="alignAcc1" presStyleIdx="4" presStyleCnt="5"/>
      <dgm:spPr/>
    </dgm:pt>
    <dgm:pt modelId="{DE1651C9-A0F0-4B24-A56D-BE68D0732BD7}" type="pres">
      <dgm:prSet presAssocID="{0BDC69C7-0062-4359-AA1D-08CC5DE28ECE}" presName="imageaccent5" presStyleCnt="0"/>
      <dgm:spPr/>
    </dgm:pt>
    <dgm:pt modelId="{CD768E75-2500-43F8-B2CA-5364AF661386}" type="pres">
      <dgm:prSet presAssocID="{0BDC69C7-0062-4359-AA1D-08CC5DE28ECE}" presName="accentRepeatNode" presStyleLbl="solidAlignAcc1" presStyleIdx="9" presStyleCnt="10"/>
      <dgm:spPr/>
    </dgm:pt>
  </dgm:ptLst>
  <dgm:cxnLst>
    <dgm:cxn modelId="{0F76071A-9B5F-403D-8850-1F3604727C97}" type="presOf" srcId="{89ACC643-F23E-4DA2-A933-11538F2F1877}" destId="{F3DF0A97-BFEC-40C0-B58B-84F0492B968B}" srcOrd="0" destOrd="0" presId="urn:microsoft.com/office/officeart/2008/layout/HexagonCluster"/>
    <dgm:cxn modelId="{63EA362B-239D-4FD1-88CC-D60BE964FF28}" type="presOf" srcId="{DB84E77E-18C7-47B6-B635-6B75099D8B95}" destId="{FA493E09-017A-445B-B4D7-2CB822B03095}" srcOrd="0" destOrd="0" presId="urn:microsoft.com/office/officeart/2008/layout/HexagonCluster"/>
    <dgm:cxn modelId="{8FCE203B-5AD1-47AC-B1DE-9A83C64B3DDB}" type="presOf" srcId="{EB1ACEEA-0FE9-4E97-BB1A-F834CABC2CD0}" destId="{9E205AD9-4030-45D9-A7A9-A74DEE267D84}" srcOrd="0" destOrd="0" presId="urn:microsoft.com/office/officeart/2008/layout/HexagonCluster"/>
    <dgm:cxn modelId="{AE56023F-7B5B-4251-9E3D-DCF122655AF4}" type="presOf" srcId="{FD2B9B1D-DC9E-45B2-B1C5-10155E5CA8A7}" destId="{61AABC45-2616-4E61-9921-7B6B52206BA1}" srcOrd="0" destOrd="0" presId="urn:microsoft.com/office/officeart/2008/layout/HexagonCluster"/>
    <dgm:cxn modelId="{2C118B6C-7A24-4577-86C4-4D71D85BBAB0}" srcId="{970AC6DC-28B0-47F5-B8DB-2908C1CEAA7C}" destId="{DB84E77E-18C7-47B6-B635-6B75099D8B95}" srcOrd="1" destOrd="0" parTransId="{E354F0C3-4828-499C-820E-39DD6537F09A}" sibTransId="{FD2B9B1D-DC9E-45B2-B1C5-10155E5CA8A7}"/>
    <dgm:cxn modelId="{C83A796F-086E-4044-A090-01940FA65FC1}" type="presOf" srcId="{DDA85BEB-D698-457E-B1C7-CDCFB38F740E}" destId="{1AB0BE4C-AD46-4C48-A00A-57B2A354E9DB}" srcOrd="0" destOrd="0" presId="urn:microsoft.com/office/officeart/2008/layout/HexagonCluster"/>
    <dgm:cxn modelId="{6C29B570-C56D-4629-94A3-89371A0863E7}" type="presOf" srcId="{0BDC69C7-0062-4359-AA1D-08CC5DE28ECE}" destId="{DC8A7C2E-2352-4935-8DD2-293A4E6A8679}" srcOrd="0" destOrd="0" presId="urn:microsoft.com/office/officeart/2008/layout/HexagonCluster"/>
    <dgm:cxn modelId="{3C5D877B-FB12-44F0-ADF0-29D7FC4385D6}" type="presOf" srcId="{DF577BA9-A35A-458B-8A4A-B44888CA832E}" destId="{C9611935-8EFC-44A4-8ABC-A86DAD9D0436}" srcOrd="0" destOrd="0" presId="urn:microsoft.com/office/officeart/2008/layout/HexagonCluster"/>
    <dgm:cxn modelId="{A1D42E99-9E1C-4887-B5D7-FB8F7E1E7921}" type="presOf" srcId="{D2D74A17-57B0-42AB-8058-BD0068641FA7}" destId="{D7BA3184-0DB8-4B6F-A45A-24A5BDEE89E2}" srcOrd="0" destOrd="0" presId="urn:microsoft.com/office/officeart/2008/layout/HexagonCluster"/>
    <dgm:cxn modelId="{914FE5AC-1266-424C-88DE-974599009E9E}" srcId="{970AC6DC-28B0-47F5-B8DB-2908C1CEAA7C}" destId="{DDA85BEB-D698-457E-B1C7-CDCFB38F740E}" srcOrd="0" destOrd="0" parTransId="{C2833405-B564-44C4-9A61-FD5DEF7DF432}" sibTransId="{D2D74A17-57B0-42AB-8058-BD0068641FA7}"/>
    <dgm:cxn modelId="{26B514B3-3DA2-48D0-9737-92D1672A0218}" srcId="{970AC6DC-28B0-47F5-B8DB-2908C1CEAA7C}" destId="{EB1ACEEA-0FE9-4E97-BB1A-F834CABC2CD0}" srcOrd="4" destOrd="0" parTransId="{19E9DDD7-955A-427C-90AF-19CB562A3D6D}" sibTransId="{0BDC69C7-0062-4359-AA1D-08CC5DE28ECE}"/>
    <dgm:cxn modelId="{A46FFEB8-7020-4702-A9DA-8A521246797F}" srcId="{970AC6DC-28B0-47F5-B8DB-2908C1CEAA7C}" destId="{DF577BA9-A35A-458B-8A4A-B44888CA832E}" srcOrd="2" destOrd="0" parTransId="{3DE168C8-E235-4710-8D1C-B99106DD9AAB}" sibTransId="{1994FD76-3FBE-40B1-8B73-923CCA6D617E}"/>
    <dgm:cxn modelId="{077707BA-CE69-42F2-AFB0-6D1FDB4770DE}" type="presOf" srcId="{7926F315-8AA7-4285-A84B-2C7AEEE2DA8A}" destId="{E4222041-4428-4941-8C35-05CD0B2D407C}" srcOrd="0" destOrd="0" presId="urn:microsoft.com/office/officeart/2008/layout/HexagonCluster"/>
    <dgm:cxn modelId="{47263CDF-5A03-4B0D-B537-498DF5859AB8}" type="presOf" srcId="{970AC6DC-28B0-47F5-B8DB-2908C1CEAA7C}" destId="{2359EC9C-9199-4586-9692-34589566F328}" srcOrd="0" destOrd="0" presId="urn:microsoft.com/office/officeart/2008/layout/HexagonCluster"/>
    <dgm:cxn modelId="{1D81DBF6-3FA8-43C2-BF59-030DAD0B58DB}" srcId="{970AC6DC-28B0-47F5-B8DB-2908C1CEAA7C}" destId="{89ACC643-F23E-4DA2-A933-11538F2F1877}" srcOrd="3" destOrd="0" parTransId="{5EEB8885-DEE6-4D32-B36E-8F08602BFAED}" sibTransId="{7926F315-8AA7-4285-A84B-2C7AEEE2DA8A}"/>
    <dgm:cxn modelId="{E8FCFFF6-EEC6-427A-ACB7-D5FDF65DFDFF}" type="presOf" srcId="{1994FD76-3FBE-40B1-8B73-923CCA6D617E}" destId="{D26DB23D-9A73-462A-A644-D53BB0EAB5B2}" srcOrd="0" destOrd="0" presId="urn:microsoft.com/office/officeart/2008/layout/HexagonCluster"/>
    <dgm:cxn modelId="{3A801DEF-9E8B-4531-B5EB-E15404CA395C}" type="presParOf" srcId="{2359EC9C-9199-4586-9692-34589566F328}" destId="{D069B6DB-214B-4286-9360-E2D335BE13E1}" srcOrd="0" destOrd="0" presId="urn:microsoft.com/office/officeart/2008/layout/HexagonCluster"/>
    <dgm:cxn modelId="{771401B6-A260-4763-931A-8440ED7619AC}" type="presParOf" srcId="{D069B6DB-214B-4286-9360-E2D335BE13E1}" destId="{1AB0BE4C-AD46-4C48-A00A-57B2A354E9DB}" srcOrd="0" destOrd="0" presId="urn:microsoft.com/office/officeart/2008/layout/HexagonCluster"/>
    <dgm:cxn modelId="{40432F05-2943-430D-9F5A-CADA143F6514}" type="presParOf" srcId="{2359EC9C-9199-4586-9692-34589566F328}" destId="{3C989782-E043-4FAF-8881-87AE5BD057CE}" srcOrd="1" destOrd="0" presId="urn:microsoft.com/office/officeart/2008/layout/HexagonCluster"/>
    <dgm:cxn modelId="{8A9D0B13-C6B2-4203-B98F-048B6455305C}" type="presParOf" srcId="{3C989782-E043-4FAF-8881-87AE5BD057CE}" destId="{84CF5686-F04A-4BDC-B1DF-D3D4EC492CD4}" srcOrd="0" destOrd="0" presId="urn:microsoft.com/office/officeart/2008/layout/HexagonCluster"/>
    <dgm:cxn modelId="{6BF156A4-0EF9-41D6-82F9-1C126E4F79AB}" type="presParOf" srcId="{2359EC9C-9199-4586-9692-34589566F328}" destId="{5584BEAF-2BCB-40C2-A3DF-6C09F651294F}" srcOrd="2" destOrd="0" presId="urn:microsoft.com/office/officeart/2008/layout/HexagonCluster"/>
    <dgm:cxn modelId="{AC233B1D-DAD5-45B2-8EEE-A82AA975C44E}" type="presParOf" srcId="{5584BEAF-2BCB-40C2-A3DF-6C09F651294F}" destId="{D7BA3184-0DB8-4B6F-A45A-24A5BDEE89E2}" srcOrd="0" destOrd="0" presId="urn:microsoft.com/office/officeart/2008/layout/HexagonCluster"/>
    <dgm:cxn modelId="{08ECEF0E-B79E-4104-941A-93B092305E3D}" type="presParOf" srcId="{2359EC9C-9199-4586-9692-34589566F328}" destId="{2917C9D2-9219-405E-8968-698A3D74E463}" srcOrd="3" destOrd="0" presId="urn:microsoft.com/office/officeart/2008/layout/HexagonCluster"/>
    <dgm:cxn modelId="{282765A5-963C-4FC6-9A74-F39656D1FD87}" type="presParOf" srcId="{2917C9D2-9219-405E-8968-698A3D74E463}" destId="{A5334678-E993-4957-99CA-53038097307F}" srcOrd="0" destOrd="0" presId="urn:microsoft.com/office/officeart/2008/layout/HexagonCluster"/>
    <dgm:cxn modelId="{8188C898-A964-4236-972F-08D07D458E6D}" type="presParOf" srcId="{2359EC9C-9199-4586-9692-34589566F328}" destId="{1103D06A-5D48-4058-833E-E571AE90D893}" srcOrd="4" destOrd="0" presId="urn:microsoft.com/office/officeart/2008/layout/HexagonCluster"/>
    <dgm:cxn modelId="{60ADCB5B-E16E-4E1E-B9F6-CE1B6C7C88B1}" type="presParOf" srcId="{1103D06A-5D48-4058-833E-E571AE90D893}" destId="{FA493E09-017A-445B-B4D7-2CB822B03095}" srcOrd="0" destOrd="0" presId="urn:microsoft.com/office/officeart/2008/layout/HexagonCluster"/>
    <dgm:cxn modelId="{F22E6098-9154-4892-B5B0-E27880EB1511}" type="presParOf" srcId="{2359EC9C-9199-4586-9692-34589566F328}" destId="{68DB0E5C-450A-4969-B0E2-6B16F0411124}" srcOrd="5" destOrd="0" presId="urn:microsoft.com/office/officeart/2008/layout/HexagonCluster"/>
    <dgm:cxn modelId="{A557B442-0FA6-4A90-BF1A-5164B9F492D6}" type="presParOf" srcId="{68DB0E5C-450A-4969-B0E2-6B16F0411124}" destId="{84DC0C9B-F9FC-4E80-BECC-CB96CC3D9B18}" srcOrd="0" destOrd="0" presId="urn:microsoft.com/office/officeart/2008/layout/HexagonCluster"/>
    <dgm:cxn modelId="{B060B1DB-5DC9-415F-9239-2C74CC736AF7}" type="presParOf" srcId="{2359EC9C-9199-4586-9692-34589566F328}" destId="{E01E1CDD-7BC6-4383-BF44-AABF095F9AAE}" srcOrd="6" destOrd="0" presId="urn:microsoft.com/office/officeart/2008/layout/HexagonCluster"/>
    <dgm:cxn modelId="{CD08E28E-4C1B-48C2-8654-CC9A122630E0}" type="presParOf" srcId="{E01E1CDD-7BC6-4383-BF44-AABF095F9AAE}" destId="{61AABC45-2616-4E61-9921-7B6B52206BA1}" srcOrd="0" destOrd="0" presId="urn:microsoft.com/office/officeart/2008/layout/HexagonCluster"/>
    <dgm:cxn modelId="{E24FBA77-DF86-4152-9C0F-5E3721E94144}" type="presParOf" srcId="{2359EC9C-9199-4586-9692-34589566F328}" destId="{E06B195C-D9A1-4250-86E4-D300B108132C}" srcOrd="7" destOrd="0" presId="urn:microsoft.com/office/officeart/2008/layout/HexagonCluster"/>
    <dgm:cxn modelId="{403CE636-A9A4-4EC7-8D15-17E919C1AC39}" type="presParOf" srcId="{E06B195C-D9A1-4250-86E4-D300B108132C}" destId="{6F53AC02-C780-40F0-B46E-DD7184B53DAC}" srcOrd="0" destOrd="0" presId="urn:microsoft.com/office/officeart/2008/layout/HexagonCluster"/>
    <dgm:cxn modelId="{59C1D53E-3D41-43FB-B998-AED84350DA68}" type="presParOf" srcId="{2359EC9C-9199-4586-9692-34589566F328}" destId="{A7B4DC30-C979-4343-9233-6C6F396E8D05}" srcOrd="8" destOrd="0" presId="urn:microsoft.com/office/officeart/2008/layout/HexagonCluster"/>
    <dgm:cxn modelId="{FAF032F4-E786-43E5-9CB5-EC148DD8DF12}" type="presParOf" srcId="{A7B4DC30-C979-4343-9233-6C6F396E8D05}" destId="{C9611935-8EFC-44A4-8ABC-A86DAD9D0436}" srcOrd="0" destOrd="0" presId="urn:microsoft.com/office/officeart/2008/layout/HexagonCluster"/>
    <dgm:cxn modelId="{215F07CB-EE3B-4994-8C53-D215C0EABA3D}" type="presParOf" srcId="{2359EC9C-9199-4586-9692-34589566F328}" destId="{BF7E9CCA-4728-48C3-BB18-5540C891797B}" srcOrd="9" destOrd="0" presId="urn:microsoft.com/office/officeart/2008/layout/HexagonCluster"/>
    <dgm:cxn modelId="{0966B1EB-61B0-4F3E-B3EA-C42A7ABFDB36}" type="presParOf" srcId="{BF7E9CCA-4728-48C3-BB18-5540C891797B}" destId="{D76E3C4A-A3BB-478D-AD29-B11D53FAA075}" srcOrd="0" destOrd="0" presId="urn:microsoft.com/office/officeart/2008/layout/HexagonCluster"/>
    <dgm:cxn modelId="{B2F7266F-79C4-4AAD-9924-F14FF20D1159}" type="presParOf" srcId="{2359EC9C-9199-4586-9692-34589566F328}" destId="{856B0D28-60A3-468B-BDF7-28DF5834549D}" srcOrd="10" destOrd="0" presId="urn:microsoft.com/office/officeart/2008/layout/HexagonCluster"/>
    <dgm:cxn modelId="{AE23B215-906D-49AE-B4CE-E42CE162261B}" type="presParOf" srcId="{856B0D28-60A3-468B-BDF7-28DF5834549D}" destId="{D26DB23D-9A73-462A-A644-D53BB0EAB5B2}" srcOrd="0" destOrd="0" presId="urn:microsoft.com/office/officeart/2008/layout/HexagonCluster"/>
    <dgm:cxn modelId="{8F2E7CB0-FC3C-4736-976F-77309B3B4A3F}" type="presParOf" srcId="{2359EC9C-9199-4586-9692-34589566F328}" destId="{33BD83E4-ED4C-4907-84AA-17F85AE500F2}" srcOrd="11" destOrd="0" presId="urn:microsoft.com/office/officeart/2008/layout/HexagonCluster"/>
    <dgm:cxn modelId="{F59E42B2-500F-4A2A-A29E-D459C34CC361}" type="presParOf" srcId="{33BD83E4-ED4C-4907-84AA-17F85AE500F2}" destId="{D8292ADF-E07B-4D80-A435-A01D1D6BE038}" srcOrd="0" destOrd="0" presId="urn:microsoft.com/office/officeart/2008/layout/HexagonCluster"/>
    <dgm:cxn modelId="{C46D5E23-6435-442A-AD96-91A27DA91F53}" type="presParOf" srcId="{2359EC9C-9199-4586-9692-34589566F328}" destId="{B56D0084-8FED-41B7-AF2D-8AF119308003}" srcOrd="12" destOrd="0" presId="urn:microsoft.com/office/officeart/2008/layout/HexagonCluster"/>
    <dgm:cxn modelId="{C6E7EE31-2F3B-4D6D-BB5D-FFE976457902}" type="presParOf" srcId="{B56D0084-8FED-41B7-AF2D-8AF119308003}" destId="{F3DF0A97-BFEC-40C0-B58B-84F0492B968B}" srcOrd="0" destOrd="0" presId="urn:microsoft.com/office/officeart/2008/layout/HexagonCluster"/>
    <dgm:cxn modelId="{24A2AB26-DB72-4F7B-8027-B2D94980F6D7}" type="presParOf" srcId="{2359EC9C-9199-4586-9692-34589566F328}" destId="{92C74FAB-E48C-48F0-B66B-782FC863F689}" srcOrd="13" destOrd="0" presId="urn:microsoft.com/office/officeart/2008/layout/HexagonCluster"/>
    <dgm:cxn modelId="{F3A37E37-DF74-4AD6-8C1B-8B1DF3A11BB6}" type="presParOf" srcId="{92C74FAB-E48C-48F0-B66B-782FC863F689}" destId="{8F51919D-17FF-47EB-A24F-935CEF48F1BE}" srcOrd="0" destOrd="0" presId="urn:microsoft.com/office/officeart/2008/layout/HexagonCluster"/>
    <dgm:cxn modelId="{2F797B58-039F-4BA6-8F90-D172E7342891}" type="presParOf" srcId="{2359EC9C-9199-4586-9692-34589566F328}" destId="{3B15A5A7-71EF-4DC1-8572-8711B27321D0}" srcOrd="14" destOrd="0" presId="urn:microsoft.com/office/officeart/2008/layout/HexagonCluster"/>
    <dgm:cxn modelId="{EB3DEAAE-AB81-4940-A11D-F566E9EA652F}" type="presParOf" srcId="{3B15A5A7-71EF-4DC1-8572-8711B27321D0}" destId="{E4222041-4428-4941-8C35-05CD0B2D407C}" srcOrd="0" destOrd="0" presId="urn:microsoft.com/office/officeart/2008/layout/HexagonCluster"/>
    <dgm:cxn modelId="{586995FA-D82C-4356-8E62-3C4CB4AF7B4A}" type="presParOf" srcId="{2359EC9C-9199-4586-9692-34589566F328}" destId="{2754B053-D8B1-4458-B6BC-DA00C3E60369}" srcOrd="15" destOrd="0" presId="urn:microsoft.com/office/officeart/2008/layout/HexagonCluster"/>
    <dgm:cxn modelId="{45A93ACF-434E-430A-9F75-EB65839A9B1E}" type="presParOf" srcId="{2754B053-D8B1-4458-B6BC-DA00C3E60369}" destId="{6146865A-4DB5-40D0-8071-26BCC4945E8B}" srcOrd="0" destOrd="0" presId="urn:microsoft.com/office/officeart/2008/layout/HexagonCluster"/>
    <dgm:cxn modelId="{023F9865-071B-457E-B635-584395A308DF}" type="presParOf" srcId="{2359EC9C-9199-4586-9692-34589566F328}" destId="{4BC62F68-E28F-45F4-862F-496B8EA8592E}" srcOrd="16" destOrd="0" presId="urn:microsoft.com/office/officeart/2008/layout/HexagonCluster"/>
    <dgm:cxn modelId="{58AF17A2-566B-4607-B442-C8DE69498948}" type="presParOf" srcId="{4BC62F68-E28F-45F4-862F-496B8EA8592E}" destId="{9E205AD9-4030-45D9-A7A9-A74DEE267D84}" srcOrd="0" destOrd="0" presId="urn:microsoft.com/office/officeart/2008/layout/HexagonCluster"/>
    <dgm:cxn modelId="{97D5A68D-8B11-464B-B4ED-8625BF4BF4DE}" type="presParOf" srcId="{2359EC9C-9199-4586-9692-34589566F328}" destId="{AAEDBD6A-4AC0-4EB9-AD9F-A6888A1CB84A}" srcOrd="17" destOrd="0" presId="urn:microsoft.com/office/officeart/2008/layout/HexagonCluster"/>
    <dgm:cxn modelId="{6DC3AE57-B811-4271-9495-B43A54988E60}" type="presParOf" srcId="{AAEDBD6A-4AC0-4EB9-AD9F-A6888A1CB84A}" destId="{CAA1A75D-1669-4A42-B237-3BE679EE5D01}" srcOrd="0" destOrd="0" presId="urn:microsoft.com/office/officeart/2008/layout/HexagonCluster"/>
    <dgm:cxn modelId="{BB99C132-4DA7-4594-B87F-E3614DA13E65}" type="presParOf" srcId="{2359EC9C-9199-4586-9692-34589566F328}" destId="{1A3B4F3A-8CDB-4DE3-B520-A06736958FE0}" srcOrd="18" destOrd="0" presId="urn:microsoft.com/office/officeart/2008/layout/HexagonCluster"/>
    <dgm:cxn modelId="{21AF5066-6BB4-4F80-B8A3-DF013606C543}" type="presParOf" srcId="{1A3B4F3A-8CDB-4DE3-B520-A06736958FE0}" destId="{DC8A7C2E-2352-4935-8DD2-293A4E6A8679}" srcOrd="0" destOrd="0" presId="urn:microsoft.com/office/officeart/2008/layout/HexagonCluster"/>
    <dgm:cxn modelId="{AD59713E-3FAE-4650-BC87-051716D489FE}" type="presParOf" srcId="{2359EC9C-9199-4586-9692-34589566F328}" destId="{DE1651C9-A0F0-4B24-A56D-BE68D0732BD7}" srcOrd="19" destOrd="0" presId="urn:microsoft.com/office/officeart/2008/layout/HexagonCluster"/>
    <dgm:cxn modelId="{95F759D7-2340-4881-B6AA-CFB42072C3CC}" type="presParOf" srcId="{DE1651C9-A0F0-4B24-A56D-BE68D0732BD7}" destId="{CD768E75-2500-43F8-B2CA-5364AF66138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0BE4C-AD46-4C48-A00A-57B2A354E9DB}">
      <dsp:nvSpPr>
        <dsp:cNvPr id="0" name=""/>
        <dsp:cNvSpPr/>
      </dsp:nvSpPr>
      <dsp:spPr>
        <a:xfrm>
          <a:off x="1947843" y="4814878"/>
          <a:ext cx="2263482" cy="194326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Application</a:t>
          </a:r>
          <a:endParaRPr lang="en-US" sz="1700" b="1" kern="1200" dirty="0">
            <a:solidFill>
              <a:schemeClr val="tx1"/>
            </a:solidFill>
            <a:latin typeface="Segoe UI Black" panose="020B0A02040204020203" pitchFamily="34" charset="0"/>
            <a:ea typeface="Segoe UI Black" panose="020B0A02040204020203" pitchFamily="34" charset="0"/>
          </a:endParaRPr>
        </a:p>
      </dsp:txBody>
      <dsp:txXfrm>
        <a:off x="2298405" y="5115846"/>
        <a:ext cx="1562358" cy="1341331"/>
      </dsp:txXfrm>
    </dsp:sp>
    <dsp:sp modelId="{84CF5686-F04A-4BDC-B1DF-D3D4EC492CD4}">
      <dsp:nvSpPr>
        <dsp:cNvPr id="0" name=""/>
        <dsp:cNvSpPr/>
      </dsp:nvSpPr>
      <dsp:spPr>
        <a:xfrm>
          <a:off x="2001850" y="5683839"/>
          <a:ext cx="264032" cy="22758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A3184-0DB8-4B6F-A45A-24A5BDEE89E2}">
      <dsp:nvSpPr>
        <dsp:cNvPr id="0" name=""/>
        <dsp:cNvSpPr/>
      </dsp:nvSpPr>
      <dsp:spPr>
        <a:xfrm>
          <a:off x="0" y="3740572"/>
          <a:ext cx="2263482" cy="194326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34678-E993-4957-99CA-53038097307F}">
      <dsp:nvSpPr>
        <dsp:cNvPr id="0" name=""/>
        <dsp:cNvSpPr/>
      </dsp:nvSpPr>
      <dsp:spPr>
        <a:xfrm>
          <a:off x="1550593" y="5425737"/>
          <a:ext cx="264032" cy="22758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93E09-017A-445B-B4D7-2CB822B03095}">
      <dsp:nvSpPr>
        <dsp:cNvPr id="0" name=""/>
        <dsp:cNvSpPr/>
      </dsp:nvSpPr>
      <dsp:spPr>
        <a:xfrm>
          <a:off x="3895686" y="3734365"/>
          <a:ext cx="2263482" cy="194326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API</a:t>
          </a:r>
        </a:p>
      </dsp:txBody>
      <dsp:txXfrm>
        <a:off x="4246248" y="4035333"/>
        <a:ext cx="1562358" cy="1341331"/>
      </dsp:txXfrm>
    </dsp:sp>
    <dsp:sp modelId="{84DC0C9B-F9FC-4E80-BECC-CB96CC3D9B18}">
      <dsp:nvSpPr>
        <dsp:cNvPr id="0" name=""/>
        <dsp:cNvSpPr/>
      </dsp:nvSpPr>
      <dsp:spPr>
        <a:xfrm>
          <a:off x="5453481" y="5415392"/>
          <a:ext cx="264032" cy="22758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ABC45-2616-4E61-9921-7B6B52206BA1}">
      <dsp:nvSpPr>
        <dsp:cNvPr id="0" name=""/>
        <dsp:cNvSpPr/>
      </dsp:nvSpPr>
      <dsp:spPr>
        <a:xfrm>
          <a:off x="5842329" y="4810740"/>
          <a:ext cx="2263482" cy="194326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3AC02-C780-40F0-B46E-DD7184B53DAC}">
      <dsp:nvSpPr>
        <dsp:cNvPr id="0" name=""/>
        <dsp:cNvSpPr/>
      </dsp:nvSpPr>
      <dsp:spPr>
        <a:xfrm>
          <a:off x="5897536" y="5675564"/>
          <a:ext cx="264032" cy="22758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11935-8EFC-44A4-8ABC-A86DAD9D0436}">
      <dsp:nvSpPr>
        <dsp:cNvPr id="0" name=""/>
        <dsp:cNvSpPr/>
      </dsp:nvSpPr>
      <dsp:spPr>
        <a:xfrm>
          <a:off x="1947843" y="2666266"/>
          <a:ext cx="2263482" cy="194326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Infrastructure</a:t>
          </a:r>
        </a:p>
      </dsp:txBody>
      <dsp:txXfrm>
        <a:off x="2298405" y="2967234"/>
        <a:ext cx="1562358" cy="1341331"/>
      </dsp:txXfrm>
    </dsp:sp>
    <dsp:sp modelId="{D76E3C4A-A3BB-478D-AD29-B11D53FAA075}">
      <dsp:nvSpPr>
        <dsp:cNvPr id="0" name=""/>
        <dsp:cNvSpPr/>
      </dsp:nvSpPr>
      <dsp:spPr>
        <a:xfrm>
          <a:off x="3498436" y="2702990"/>
          <a:ext cx="264032" cy="22758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DB23D-9A73-462A-A644-D53BB0EAB5B2}">
      <dsp:nvSpPr>
        <dsp:cNvPr id="0" name=""/>
        <dsp:cNvSpPr/>
      </dsp:nvSpPr>
      <dsp:spPr>
        <a:xfrm>
          <a:off x="3895686" y="1585754"/>
          <a:ext cx="2263482" cy="194326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92ADF-E07B-4D80-A435-A01D1D6BE038}">
      <dsp:nvSpPr>
        <dsp:cNvPr id="0" name=""/>
        <dsp:cNvSpPr/>
      </dsp:nvSpPr>
      <dsp:spPr>
        <a:xfrm>
          <a:off x="3959294" y="2446957"/>
          <a:ext cx="264032" cy="22758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F0A97-BFEC-40C0-B58B-84F0492B968B}">
      <dsp:nvSpPr>
        <dsp:cNvPr id="0" name=""/>
        <dsp:cNvSpPr/>
      </dsp:nvSpPr>
      <dsp:spPr>
        <a:xfrm>
          <a:off x="5842329" y="2662129"/>
          <a:ext cx="2263482" cy="194326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Network</a:t>
          </a:r>
        </a:p>
      </dsp:txBody>
      <dsp:txXfrm>
        <a:off x="6192891" y="2963097"/>
        <a:ext cx="1562358" cy="1341331"/>
      </dsp:txXfrm>
    </dsp:sp>
    <dsp:sp modelId="{8F51919D-17FF-47EB-A24F-935CEF48F1BE}">
      <dsp:nvSpPr>
        <dsp:cNvPr id="0" name=""/>
        <dsp:cNvSpPr/>
      </dsp:nvSpPr>
      <dsp:spPr>
        <a:xfrm>
          <a:off x="7800974" y="3523332"/>
          <a:ext cx="264032" cy="22758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22041-4428-4941-8C35-05CD0B2D407C}">
      <dsp:nvSpPr>
        <dsp:cNvPr id="0" name=""/>
        <dsp:cNvSpPr/>
      </dsp:nvSpPr>
      <dsp:spPr>
        <a:xfrm>
          <a:off x="7790173" y="3754538"/>
          <a:ext cx="2263482" cy="194326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6865A-4DB5-40D0-8071-26BCC4945E8B}">
      <dsp:nvSpPr>
        <dsp:cNvPr id="0" name=""/>
        <dsp:cNvSpPr/>
      </dsp:nvSpPr>
      <dsp:spPr>
        <a:xfrm>
          <a:off x="8231828" y="3789710"/>
          <a:ext cx="264032" cy="22758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05AD9-4030-45D9-A7A9-A74DEE267D84}">
      <dsp:nvSpPr>
        <dsp:cNvPr id="0" name=""/>
        <dsp:cNvSpPr/>
      </dsp:nvSpPr>
      <dsp:spPr>
        <a:xfrm>
          <a:off x="7790173" y="1606444"/>
          <a:ext cx="2263482" cy="194326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Data</a:t>
          </a:r>
        </a:p>
      </dsp:txBody>
      <dsp:txXfrm>
        <a:off x="8140735" y="1907412"/>
        <a:ext cx="1562358" cy="1341331"/>
      </dsp:txXfrm>
    </dsp:sp>
    <dsp:sp modelId="{CAA1A75D-1669-4A42-B237-3BE679EE5D01}">
      <dsp:nvSpPr>
        <dsp:cNvPr id="0" name=""/>
        <dsp:cNvSpPr/>
      </dsp:nvSpPr>
      <dsp:spPr>
        <a:xfrm>
          <a:off x="9748817" y="2477474"/>
          <a:ext cx="264032" cy="22758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A7C2E-2352-4935-8DD2-293A4E6A8679}">
      <dsp:nvSpPr>
        <dsp:cNvPr id="0" name=""/>
        <dsp:cNvSpPr/>
      </dsp:nvSpPr>
      <dsp:spPr>
        <a:xfrm>
          <a:off x="9738016" y="2690577"/>
          <a:ext cx="2263482" cy="194326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68E75-2500-43F8-B2CA-5364AF661386}">
      <dsp:nvSpPr>
        <dsp:cNvPr id="0" name=""/>
        <dsp:cNvSpPr/>
      </dsp:nvSpPr>
      <dsp:spPr>
        <a:xfrm>
          <a:off x="10189272" y="2734025"/>
          <a:ext cx="264032" cy="22758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EC2C3-AF8C-4E14-B3E3-BEDD0C65166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F5F5C-A993-475C-ABA1-C53E83C48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7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Perkenalan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Topik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dibawakan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5F5C-A993-475C-ABA1-C53E83C48D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2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5F5C-A993-475C-ABA1-C53E83C48D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00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5F5C-A993-475C-ABA1-C53E83C48D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8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5F5C-A993-475C-ABA1-C53E83C48D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38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5F5C-A993-475C-ABA1-C53E83C48D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795DA6D-DAE0-4519-A13E-7B4E34A214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9" r="5085" b="6445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BB4AD-E3BE-441F-AAFE-73A98D13B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B6A21-9FAE-4858-97CB-10921296A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4DA76-78ED-4084-A06D-F9DF4E84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BCD10-51FF-444C-B06C-5E7DC587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3C001-A32B-43FA-97C6-24745CDB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D95CF-575E-447C-8BAF-C922BC097408}"/>
              </a:ext>
            </a:extLst>
          </p:cNvPr>
          <p:cNvSpPr/>
          <p:nvPr userDrawn="1"/>
        </p:nvSpPr>
        <p:spPr>
          <a:xfrm flipH="1">
            <a:off x="9450915" y="1907177"/>
            <a:ext cx="2741084" cy="4114800"/>
          </a:xfrm>
          <a:prstGeom prst="rect">
            <a:avLst/>
          </a:prstGeom>
          <a:blipFill dpi="0"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7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siness2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0" r="8093"/>
          <a:stretch/>
        </p:blipFill>
        <p:spPr>
          <a:xfrm>
            <a:off x="1023111" y="0"/>
            <a:ext cx="11168889" cy="6858000"/>
          </a:xfrm>
          <a:prstGeom prst="rect">
            <a:avLst/>
          </a:prstGeom>
        </p:spPr>
      </p:pic>
      <p:sp>
        <p:nvSpPr>
          <p:cNvPr id="18" name="Freeform 17"/>
          <p:cNvSpPr/>
          <p:nvPr userDrawn="1"/>
        </p:nvSpPr>
        <p:spPr>
          <a:xfrm rot="19340334">
            <a:off x="7212202" y="-1271620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chemeClr val="bg2">
                  <a:lumMod val="50000"/>
                  <a:alpha val="0"/>
                </a:schemeClr>
              </a:gs>
              <a:gs pos="100000">
                <a:schemeClr val="tx1">
                  <a:lumMod val="68000"/>
                  <a:lumOff val="3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Freeform 27">
            <a:extLst>
              <a:ext uri="{FF2B5EF4-FFF2-40B4-BE49-F238E27FC236}">
                <a16:creationId xmlns:a16="http://schemas.microsoft.com/office/drawing/2014/main" id="{78BDC171-3C68-4525-BE08-0E08CC0E3F78}"/>
              </a:ext>
            </a:extLst>
          </p:cNvPr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F5DBC41-7C3F-40DD-901E-7C56C8F52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912FC18-A440-4A04-B52B-618615B42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5AFEEAA4-CBD4-4E86-BD98-0099515F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1783458-1400-45B1-A6B6-DD4E2884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189DA-E493-4376-B881-B71207907CC6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79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siness3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216" r="12005" b="2920"/>
          <a:stretch/>
        </p:blipFill>
        <p:spPr>
          <a:xfrm>
            <a:off x="2135561" y="1"/>
            <a:ext cx="10056440" cy="6858000"/>
          </a:xfrm>
          <a:prstGeom prst="rect">
            <a:avLst/>
          </a:prstGeom>
        </p:spPr>
      </p:pic>
      <p:sp>
        <p:nvSpPr>
          <p:cNvPr id="18" name="Freeform 17"/>
          <p:cNvSpPr/>
          <p:nvPr userDrawn="1"/>
        </p:nvSpPr>
        <p:spPr>
          <a:xfrm rot="19340334">
            <a:off x="7327572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chemeClr val="bg2">
                  <a:lumMod val="50000"/>
                  <a:alpha val="0"/>
                </a:schemeClr>
              </a:gs>
              <a:gs pos="100000">
                <a:schemeClr val="tx1">
                  <a:lumMod val="68000"/>
                  <a:lumOff val="3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Freeform 27">
            <a:extLst>
              <a:ext uri="{FF2B5EF4-FFF2-40B4-BE49-F238E27FC236}">
                <a16:creationId xmlns:a16="http://schemas.microsoft.com/office/drawing/2014/main" id="{2D14DDFE-DCC2-4062-B007-BBC78E5C25C6}"/>
              </a:ext>
            </a:extLst>
          </p:cNvPr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B3296D5-B4D1-4642-8F6E-BB0355ACE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FCDA10A-995F-4269-B7DE-008F7AAB8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98A0B48-85D2-48CD-9CF6-8ECC8F0C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B1473FF-F755-4E4E-9E2D-B9385598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258B67-09CC-47AC-80DF-CB96D19BECFA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8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siness1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 r="21324" b="7210"/>
          <a:stretch/>
        </p:blipFill>
        <p:spPr>
          <a:xfrm>
            <a:off x="2685035" y="1"/>
            <a:ext cx="9506965" cy="685799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8467"/>
            <a:ext cx="12192000" cy="684953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70000"/>
                </a:schemeClr>
              </a:gs>
              <a:gs pos="77000">
                <a:schemeClr val="accent1">
                  <a:lumMod val="50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 userDrawn="1"/>
        </p:nvSpPr>
        <p:spPr>
          <a:xfrm rot="19340334">
            <a:off x="7750045" y="-1271622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0F2539"/>
              </a:gs>
              <a:gs pos="0">
                <a:srgbClr val="758697">
                  <a:alpha val="0"/>
                </a:srgbClr>
              </a:gs>
              <a:gs pos="100000">
                <a:srgbClr val="0F2539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27">
            <a:extLst>
              <a:ext uri="{FF2B5EF4-FFF2-40B4-BE49-F238E27FC236}">
                <a16:creationId xmlns:a16="http://schemas.microsoft.com/office/drawing/2014/main" id="{C3F4BD48-4ADD-49D2-A901-015EF4B558EE}"/>
              </a:ext>
            </a:extLst>
          </p:cNvPr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8FE5162-8DAF-4C31-BDD0-A619AADD3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F7F4ED6D-9FD9-499D-8B0E-D46E4EC2F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1343C78-5D33-4101-A7D3-02FA99B9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D894C39-D9FF-44C8-9F0F-1D0A1406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AD8113-0767-4D6F-AB96-C266FE46140F}"/>
              </a:ext>
            </a:extLst>
          </p:cNvPr>
          <p:cNvSpPr/>
          <p:nvPr userDrawn="1"/>
        </p:nvSpPr>
        <p:spPr>
          <a:xfrm>
            <a:off x="-1353565" y="544512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4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476984"/>
              </a:gs>
              <a:gs pos="0">
                <a:srgbClr val="17181A">
                  <a:alpha val="0"/>
                </a:srgbClr>
              </a:gs>
              <a:gs pos="100000">
                <a:srgbClr val="17181A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587B95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B3B4A8-B405-49A0-9F27-2CFA1E3D9487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98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4" r="23319" b="2503"/>
          <a:stretch/>
        </p:blipFill>
        <p:spPr>
          <a:xfrm>
            <a:off x="4631392" y="1"/>
            <a:ext cx="7560608" cy="6858000"/>
          </a:xfrm>
          <a:prstGeom prst="rect">
            <a:avLst/>
          </a:prstGeom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C3822C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7EAB0D-8266-4F3D-8316-30453CB925CC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8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438803-249F-494E-9DDF-CC33773D9E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89"/>
          <a:stretch/>
        </p:blipFill>
        <p:spPr>
          <a:xfrm>
            <a:off x="5015880" y="-1"/>
            <a:ext cx="7176120" cy="6857999"/>
          </a:xfrm>
          <a:prstGeom prst="rect">
            <a:avLst/>
          </a:prstGeom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C3822C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7EAB0D-8266-4F3D-8316-30453CB925CC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51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8FA554-A34B-4DB2-8C3D-D49CBC99FF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9"/>
          <a:stretch/>
        </p:blipFill>
        <p:spPr>
          <a:xfrm>
            <a:off x="3964381" y="0"/>
            <a:ext cx="8227619" cy="6858000"/>
          </a:xfrm>
          <a:prstGeom prst="rect">
            <a:avLst/>
          </a:prstGeom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C3822C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7EAB0D-8266-4F3D-8316-30453CB925CC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2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65"/>
          <a:stretch/>
        </p:blipFill>
        <p:spPr>
          <a:xfrm>
            <a:off x="3417988" y="0"/>
            <a:ext cx="8774012" cy="6858000"/>
          </a:xfrm>
          <a:prstGeom prst="rect">
            <a:avLst/>
          </a:prstGeom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C3822C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7EAB0D-8266-4F3D-8316-30453CB925CC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1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3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69728-12D3-42F7-A390-3A82429F08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795DA6D-DAE0-4519-A13E-7B4E34A214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9" r="5085" b="6445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BB4AD-E3BE-441F-AAFE-73A98D13B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B6A21-9FAE-4858-97CB-10921296A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4DA76-78ED-4084-A06D-F9DF4E84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BCD10-51FF-444C-B06C-5E7DC587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3C001-A32B-43FA-97C6-24745CDB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93471-FF32-41CE-BA81-C9B3AA70A8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1338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29A54F6-4EB8-459D-8804-2D4D39D4E0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15C6D4-4D14-4DB3-B7C6-DC0065AF569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49" y="5162550"/>
            <a:ext cx="2387600" cy="23876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8049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 b="699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FC3C77-8072-427B-88C2-8DD01B8336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23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" b="13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F1474-5EFF-45A9-954E-0486C1B923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9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2" b="31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C37E0F-6271-4263-A12C-8B0355C261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85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152EFE-E361-4DF2-A6C4-8132DB6F32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6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864C1D-3E7C-4F01-998D-0555D98215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7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6" b="327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376973-892B-4811-A210-B1239AE663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5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9" b="5016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91CA87-1FD9-453D-B4D6-638F1FE001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08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4" b="25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4B192C-F1D5-4772-AD26-65BB9468EF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44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usiness - Divid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5331CC-B9B7-4693-82D1-BC9534B021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4675AE-3D1F-4A80-83EF-FE1AE75DBA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85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9150-2E92-47EA-9232-67A60E99E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641D1-0F05-4F01-A134-E9B8EA7DF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B8DCE-09C7-4997-937E-02519152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FEA15-9ACE-40EB-ABA6-9CB286B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A0F20-B343-46D5-AB62-348302F2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646F03A-134F-41CF-8A3C-806179EF80DA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2C1C-09FC-485D-869B-6046360E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AB242-4010-41A4-8D38-80F2ED32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852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17AFE-6C0A-46B4-A3BB-F6E769A7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1514B-3584-449D-8052-24147F5F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26956-17E4-47BB-850B-94E79E39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5D97B28-5D33-4C3C-96FD-0C08086560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6" y="-225323"/>
            <a:ext cx="1001510" cy="1001510"/>
          </a:xfrm>
          <a:prstGeom prst="rect">
            <a:avLst/>
          </a:prstGeom>
          <a:effectLst/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BE7F547-CEE6-48C6-88F4-18E76699C2FF}"/>
              </a:ext>
            </a:extLst>
          </p:cNvPr>
          <p:cNvSpPr/>
          <p:nvPr userDrawn="1"/>
        </p:nvSpPr>
        <p:spPr>
          <a:xfrm rot="21405972">
            <a:off x="-124189" y="564741"/>
            <a:ext cx="1343025" cy="784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77DD36-E04C-4B96-9F07-9AC5518F4468}"/>
              </a:ext>
            </a:extLst>
          </p:cNvPr>
          <p:cNvSpPr/>
          <p:nvPr userDrawn="1"/>
        </p:nvSpPr>
        <p:spPr>
          <a:xfrm rot="21405972">
            <a:off x="-12268" y="577377"/>
            <a:ext cx="1343025" cy="78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2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CE43-98D4-466D-8FCC-B85F24B4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6C25-72E2-4161-8577-BDA7FE689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9732E-CCDF-43BA-A2C6-82FCA027A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D1242-BD2F-4A2A-9070-A533C536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732FB-27AE-42F0-B6C0-9EFD6BFAE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D1246-F3BB-42A4-8C7B-D378497D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958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4257-AED2-4D0D-A667-F01C5C38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6DDEC-E52C-4F88-9B23-5CAB5B213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0CCED-09E5-4DC1-A6DF-054E955E0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0C334A-F64B-4719-B32F-5768174DA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6BCB2-78CE-4584-9B17-2C15B49C8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719A3-B550-4FFB-B588-AA5F9D2E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0AF70-3EAD-4E83-8534-A3D05268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A3E20-E402-487A-A970-6B52F75C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279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DC4D-6A3B-4F69-B3F7-3E8DF0D8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4F772-93C9-40D3-8CFC-9E150B22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5E64C-86EB-475E-BA2D-738E62431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636F8-55C0-480E-BF5D-D3F18B2E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22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518B74-25A3-4E14-BF0B-127B1B3F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6FA50-6FBB-46C5-B639-78E9FE50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72B1B-66EC-4FF4-B264-261F2825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590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2F77-B7D3-44E2-B396-37946279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0B5A-9532-4CC2-A27C-EAE160C8D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CB6B4-6014-40E7-A0DE-78719B486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3A791-5E9C-4E9F-A6E1-D69D3C5F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2D97F-2D38-486E-B2FB-98D84612E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2E64F-D0A4-472D-A78D-0DCC28C4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131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D19A-B72D-414A-9C46-F208FDCC8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9DA95-2656-492E-8335-4B0337D2C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B4DA9-3A87-4A1B-A525-C8D94FDFC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881D9-37F0-4ED2-B963-C20FC9A6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D8623-CE56-4553-B7E2-E78613E5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1A786-C784-4D93-8C5F-761FFDB8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61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E5C2-96DF-48B5-A366-2500E43F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176F4-BDF1-4EB5-94F6-8D4B1B696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3BC9D-F32B-40B2-AEAB-B340F3E8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0C552-9D97-4B28-9D1C-0A382062E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A03B7-9D6B-4709-8D64-AE0D68FA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144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B7F7FA-E2EE-4584-A594-9A6C3101C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C9A1C-08DD-4648-955A-00E4CBE0F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25C2-ADBB-427C-8C2B-1707D3F50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802E5-A8DF-49BC-8FA7-7E9A21B8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87CA7-519D-4A5A-980B-A8CA5AE5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6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D64B972-CC2D-40AF-8D04-9F37B7DB1F63}"/>
              </a:ext>
            </a:extLst>
          </p:cNvPr>
          <p:cNvSpPr/>
          <p:nvPr userDrawn="1"/>
        </p:nvSpPr>
        <p:spPr>
          <a:xfrm>
            <a:off x="11418028" y="135027"/>
            <a:ext cx="386647" cy="583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C3688-9BE0-45DF-91C9-115112173907}"/>
              </a:ext>
            </a:extLst>
          </p:cNvPr>
          <p:cNvSpPr/>
          <p:nvPr userDrawn="1"/>
        </p:nvSpPr>
        <p:spPr>
          <a:xfrm>
            <a:off x="10796249" y="135027"/>
            <a:ext cx="386647" cy="5839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D161A-0AFC-407A-9B8B-CE86841A919E}"/>
              </a:ext>
            </a:extLst>
          </p:cNvPr>
          <p:cNvSpPr/>
          <p:nvPr userDrawn="1"/>
        </p:nvSpPr>
        <p:spPr>
          <a:xfrm>
            <a:off x="9542939" y="135027"/>
            <a:ext cx="391637" cy="5764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73245B-243E-407B-BBE8-65F44A9FAF57}"/>
              </a:ext>
            </a:extLst>
          </p:cNvPr>
          <p:cNvSpPr/>
          <p:nvPr userDrawn="1"/>
        </p:nvSpPr>
        <p:spPr>
          <a:xfrm>
            <a:off x="10174470" y="135027"/>
            <a:ext cx="386647" cy="583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2C1C-09FC-485D-869B-6046360E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AB242-4010-41A4-8D38-80F2ED32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17AFE-6C0A-46B4-A3BB-F6E769A7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1514B-3584-449D-8052-24147F5F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26956-17E4-47BB-850B-94E79E39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4A3794-4AB1-47B1-898A-061CB3BDA86F}"/>
              </a:ext>
            </a:extLst>
          </p:cNvPr>
          <p:cNvSpPr/>
          <p:nvPr userDrawn="1"/>
        </p:nvSpPr>
        <p:spPr>
          <a:xfrm>
            <a:off x="9309960" y="52251"/>
            <a:ext cx="235132" cy="2351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5070B4-1BE2-4F6B-A3E4-6F7B89D8EE88}"/>
              </a:ext>
            </a:extLst>
          </p:cNvPr>
          <p:cNvSpPr/>
          <p:nvPr userDrawn="1"/>
        </p:nvSpPr>
        <p:spPr>
          <a:xfrm>
            <a:off x="9939338" y="52251"/>
            <a:ext cx="235132" cy="2351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03CD5A-9B54-4CF8-8D15-BD3D10C37802}"/>
              </a:ext>
            </a:extLst>
          </p:cNvPr>
          <p:cNvSpPr/>
          <p:nvPr userDrawn="1"/>
        </p:nvSpPr>
        <p:spPr>
          <a:xfrm>
            <a:off x="10561117" y="52251"/>
            <a:ext cx="235132" cy="2351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83B747-635A-4824-96F2-8A4FFFDAA980}"/>
              </a:ext>
            </a:extLst>
          </p:cNvPr>
          <p:cNvSpPr/>
          <p:nvPr userDrawn="1"/>
        </p:nvSpPr>
        <p:spPr>
          <a:xfrm>
            <a:off x="9364433" y="103472"/>
            <a:ext cx="131176" cy="13117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F5D721-E250-458A-A60A-497138BCC9D3}"/>
              </a:ext>
            </a:extLst>
          </p:cNvPr>
          <p:cNvSpPr/>
          <p:nvPr userDrawn="1"/>
        </p:nvSpPr>
        <p:spPr>
          <a:xfrm>
            <a:off x="11182896" y="52251"/>
            <a:ext cx="235132" cy="2351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F2394E-38AC-4388-8433-11CB26CCA707}"/>
              </a:ext>
            </a:extLst>
          </p:cNvPr>
          <p:cNvSpPr/>
          <p:nvPr userDrawn="1"/>
        </p:nvSpPr>
        <p:spPr>
          <a:xfrm>
            <a:off x="11804675" y="52251"/>
            <a:ext cx="235132" cy="2351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D7C708-4D6C-4A2B-9C27-EFD2A7E8C726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E77124-F49D-4766-8165-3856B85F1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6" y="-225323"/>
            <a:ext cx="1001510" cy="1001510"/>
          </a:xfrm>
          <a:prstGeom prst="rect">
            <a:avLst/>
          </a:prstGeom>
          <a:effectLst/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93AA762-696A-429F-9FF9-4A9FD155A145}"/>
              </a:ext>
            </a:extLst>
          </p:cNvPr>
          <p:cNvSpPr/>
          <p:nvPr userDrawn="1"/>
        </p:nvSpPr>
        <p:spPr>
          <a:xfrm rot="21405972">
            <a:off x="-124189" y="564741"/>
            <a:ext cx="1343025" cy="784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07B5CF-88B0-4968-811D-2F8692C98F30}"/>
              </a:ext>
            </a:extLst>
          </p:cNvPr>
          <p:cNvSpPr/>
          <p:nvPr userDrawn="1"/>
        </p:nvSpPr>
        <p:spPr>
          <a:xfrm rot="21405972">
            <a:off x="-12268" y="577377"/>
            <a:ext cx="1343025" cy="78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31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4089626-21E1-454F-91E0-1A13B48201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6" y="-225323"/>
            <a:ext cx="1001510" cy="100151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64B972-CC2D-40AF-8D04-9F37B7DB1F63}"/>
              </a:ext>
            </a:extLst>
          </p:cNvPr>
          <p:cNvSpPr/>
          <p:nvPr userDrawn="1"/>
        </p:nvSpPr>
        <p:spPr>
          <a:xfrm>
            <a:off x="11418028" y="135027"/>
            <a:ext cx="386647" cy="583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C3688-9BE0-45DF-91C9-115112173907}"/>
              </a:ext>
            </a:extLst>
          </p:cNvPr>
          <p:cNvSpPr/>
          <p:nvPr userDrawn="1"/>
        </p:nvSpPr>
        <p:spPr>
          <a:xfrm>
            <a:off x="10796249" y="135027"/>
            <a:ext cx="386647" cy="5839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D161A-0AFC-407A-9B8B-CE86841A919E}"/>
              </a:ext>
            </a:extLst>
          </p:cNvPr>
          <p:cNvSpPr/>
          <p:nvPr userDrawn="1"/>
        </p:nvSpPr>
        <p:spPr>
          <a:xfrm>
            <a:off x="9542939" y="135027"/>
            <a:ext cx="391637" cy="5764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73245B-243E-407B-BBE8-65F44A9FAF57}"/>
              </a:ext>
            </a:extLst>
          </p:cNvPr>
          <p:cNvSpPr/>
          <p:nvPr userDrawn="1"/>
        </p:nvSpPr>
        <p:spPr>
          <a:xfrm>
            <a:off x="10174470" y="135027"/>
            <a:ext cx="386647" cy="583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2C1C-09FC-485D-869B-6046360E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AB242-4010-41A4-8D38-80F2ED32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17AFE-6C0A-46B4-A3BB-F6E769A7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1514B-3584-449D-8052-24147F5F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26956-17E4-47BB-850B-94E79E39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4A3794-4AB1-47B1-898A-061CB3BDA86F}"/>
              </a:ext>
            </a:extLst>
          </p:cNvPr>
          <p:cNvSpPr/>
          <p:nvPr userDrawn="1"/>
        </p:nvSpPr>
        <p:spPr>
          <a:xfrm>
            <a:off x="9309960" y="52251"/>
            <a:ext cx="235132" cy="2351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5070B4-1BE2-4F6B-A3E4-6F7B89D8EE88}"/>
              </a:ext>
            </a:extLst>
          </p:cNvPr>
          <p:cNvSpPr/>
          <p:nvPr userDrawn="1"/>
        </p:nvSpPr>
        <p:spPr>
          <a:xfrm>
            <a:off x="9939338" y="52251"/>
            <a:ext cx="235132" cy="2351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03CD5A-9B54-4CF8-8D15-BD3D10C37802}"/>
              </a:ext>
            </a:extLst>
          </p:cNvPr>
          <p:cNvSpPr/>
          <p:nvPr userDrawn="1"/>
        </p:nvSpPr>
        <p:spPr>
          <a:xfrm>
            <a:off x="10561117" y="52251"/>
            <a:ext cx="235132" cy="2351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83B747-635A-4824-96F2-8A4FFFDAA980}"/>
              </a:ext>
            </a:extLst>
          </p:cNvPr>
          <p:cNvSpPr/>
          <p:nvPr userDrawn="1"/>
        </p:nvSpPr>
        <p:spPr>
          <a:xfrm>
            <a:off x="9364433" y="103472"/>
            <a:ext cx="131176" cy="13117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F5D721-E250-458A-A60A-497138BCC9D3}"/>
              </a:ext>
            </a:extLst>
          </p:cNvPr>
          <p:cNvSpPr/>
          <p:nvPr userDrawn="1"/>
        </p:nvSpPr>
        <p:spPr>
          <a:xfrm>
            <a:off x="11182896" y="52251"/>
            <a:ext cx="235132" cy="2351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F2394E-38AC-4388-8433-11CB26CCA707}"/>
              </a:ext>
            </a:extLst>
          </p:cNvPr>
          <p:cNvSpPr/>
          <p:nvPr userDrawn="1"/>
        </p:nvSpPr>
        <p:spPr>
          <a:xfrm>
            <a:off x="11804675" y="52251"/>
            <a:ext cx="235132" cy="2351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A6E30A5-B4B1-462B-8DF8-F391329DDC93}"/>
              </a:ext>
            </a:extLst>
          </p:cNvPr>
          <p:cNvSpPr/>
          <p:nvPr userDrawn="1"/>
        </p:nvSpPr>
        <p:spPr>
          <a:xfrm>
            <a:off x="9991316" y="103472"/>
            <a:ext cx="131176" cy="13117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3C29F-7B92-4055-B6EA-E879241F4A53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529D0F-4A7B-40BE-8F50-78C02A6E2314}"/>
              </a:ext>
            </a:extLst>
          </p:cNvPr>
          <p:cNvSpPr/>
          <p:nvPr userDrawn="1"/>
        </p:nvSpPr>
        <p:spPr>
          <a:xfrm rot="21405972">
            <a:off x="-124189" y="564741"/>
            <a:ext cx="1343025" cy="784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BF5B096-0284-4907-9D02-9AD9485177A5}"/>
              </a:ext>
            </a:extLst>
          </p:cNvPr>
          <p:cNvSpPr/>
          <p:nvPr userDrawn="1"/>
        </p:nvSpPr>
        <p:spPr>
          <a:xfrm rot="21405972">
            <a:off x="-12268" y="577377"/>
            <a:ext cx="1343025" cy="78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950C9E9-7327-43E8-B4BE-36A282D4C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6" y="-225323"/>
            <a:ext cx="1001510" cy="100151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64B972-CC2D-40AF-8D04-9F37B7DB1F63}"/>
              </a:ext>
            </a:extLst>
          </p:cNvPr>
          <p:cNvSpPr/>
          <p:nvPr userDrawn="1"/>
        </p:nvSpPr>
        <p:spPr>
          <a:xfrm>
            <a:off x="11418028" y="135027"/>
            <a:ext cx="386647" cy="583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C3688-9BE0-45DF-91C9-115112173907}"/>
              </a:ext>
            </a:extLst>
          </p:cNvPr>
          <p:cNvSpPr/>
          <p:nvPr userDrawn="1"/>
        </p:nvSpPr>
        <p:spPr>
          <a:xfrm>
            <a:off x="10796249" y="135027"/>
            <a:ext cx="386647" cy="5839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D161A-0AFC-407A-9B8B-CE86841A919E}"/>
              </a:ext>
            </a:extLst>
          </p:cNvPr>
          <p:cNvSpPr/>
          <p:nvPr userDrawn="1"/>
        </p:nvSpPr>
        <p:spPr>
          <a:xfrm>
            <a:off x="9542939" y="135027"/>
            <a:ext cx="391637" cy="5764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73245B-243E-407B-BBE8-65F44A9FAF57}"/>
              </a:ext>
            </a:extLst>
          </p:cNvPr>
          <p:cNvSpPr/>
          <p:nvPr userDrawn="1"/>
        </p:nvSpPr>
        <p:spPr>
          <a:xfrm>
            <a:off x="10174470" y="135027"/>
            <a:ext cx="386647" cy="583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2C1C-09FC-485D-869B-6046360E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AB242-4010-41A4-8D38-80F2ED32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17AFE-6C0A-46B4-A3BB-F6E769A7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1514B-3584-449D-8052-24147F5F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26956-17E4-47BB-850B-94E79E39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4A3794-4AB1-47B1-898A-061CB3BDA86F}"/>
              </a:ext>
            </a:extLst>
          </p:cNvPr>
          <p:cNvSpPr/>
          <p:nvPr userDrawn="1"/>
        </p:nvSpPr>
        <p:spPr>
          <a:xfrm>
            <a:off x="9309960" y="52251"/>
            <a:ext cx="235132" cy="2351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5070B4-1BE2-4F6B-A3E4-6F7B89D8EE88}"/>
              </a:ext>
            </a:extLst>
          </p:cNvPr>
          <p:cNvSpPr/>
          <p:nvPr userDrawn="1"/>
        </p:nvSpPr>
        <p:spPr>
          <a:xfrm>
            <a:off x="9939338" y="52251"/>
            <a:ext cx="235132" cy="2351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03CD5A-9B54-4CF8-8D15-BD3D10C37802}"/>
              </a:ext>
            </a:extLst>
          </p:cNvPr>
          <p:cNvSpPr/>
          <p:nvPr userDrawn="1"/>
        </p:nvSpPr>
        <p:spPr>
          <a:xfrm>
            <a:off x="10561117" y="52251"/>
            <a:ext cx="235132" cy="2351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83B747-635A-4824-96F2-8A4FFFDAA980}"/>
              </a:ext>
            </a:extLst>
          </p:cNvPr>
          <p:cNvSpPr/>
          <p:nvPr userDrawn="1"/>
        </p:nvSpPr>
        <p:spPr>
          <a:xfrm>
            <a:off x="9364433" y="103472"/>
            <a:ext cx="131176" cy="13117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F5D721-E250-458A-A60A-497138BCC9D3}"/>
              </a:ext>
            </a:extLst>
          </p:cNvPr>
          <p:cNvSpPr/>
          <p:nvPr userDrawn="1"/>
        </p:nvSpPr>
        <p:spPr>
          <a:xfrm>
            <a:off x="11182896" y="52251"/>
            <a:ext cx="235132" cy="2351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F2394E-38AC-4388-8433-11CB26CCA707}"/>
              </a:ext>
            </a:extLst>
          </p:cNvPr>
          <p:cNvSpPr/>
          <p:nvPr userDrawn="1"/>
        </p:nvSpPr>
        <p:spPr>
          <a:xfrm>
            <a:off x="11804675" y="52251"/>
            <a:ext cx="235132" cy="2351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A6E30A5-B4B1-462B-8DF8-F391329DDC93}"/>
              </a:ext>
            </a:extLst>
          </p:cNvPr>
          <p:cNvSpPr/>
          <p:nvPr userDrawn="1"/>
        </p:nvSpPr>
        <p:spPr>
          <a:xfrm>
            <a:off x="9991316" y="103472"/>
            <a:ext cx="131176" cy="13117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8B02B6-C743-454F-A910-6316B2C9F134}"/>
              </a:ext>
            </a:extLst>
          </p:cNvPr>
          <p:cNvSpPr/>
          <p:nvPr userDrawn="1"/>
        </p:nvSpPr>
        <p:spPr>
          <a:xfrm>
            <a:off x="10613095" y="103472"/>
            <a:ext cx="131176" cy="13117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3C91A5-7830-4142-A6C6-D81EBF6D4302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69031C6-3818-46FC-AE03-35C3B83E6869}"/>
              </a:ext>
            </a:extLst>
          </p:cNvPr>
          <p:cNvSpPr/>
          <p:nvPr userDrawn="1"/>
        </p:nvSpPr>
        <p:spPr>
          <a:xfrm rot="21405972">
            <a:off x="-124189" y="564741"/>
            <a:ext cx="1343025" cy="784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89AFDDC-28A9-4AD8-9072-ACFBCBE321E5}"/>
              </a:ext>
            </a:extLst>
          </p:cNvPr>
          <p:cNvSpPr/>
          <p:nvPr userDrawn="1"/>
        </p:nvSpPr>
        <p:spPr>
          <a:xfrm rot="21405972">
            <a:off x="-12268" y="577377"/>
            <a:ext cx="1343025" cy="78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54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89495E9-0BFC-4A13-9C4E-96C149C690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6" y="-225323"/>
            <a:ext cx="1001510" cy="100151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64B972-CC2D-40AF-8D04-9F37B7DB1F63}"/>
              </a:ext>
            </a:extLst>
          </p:cNvPr>
          <p:cNvSpPr/>
          <p:nvPr userDrawn="1"/>
        </p:nvSpPr>
        <p:spPr>
          <a:xfrm>
            <a:off x="11418028" y="135027"/>
            <a:ext cx="386647" cy="583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C3688-9BE0-45DF-91C9-115112173907}"/>
              </a:ext>
            </a:extLst>
          </p:cNvPr>
          <p:cNvSpPr/>
          <p:nvPr userDrawn="1"/>
        </p:nvSpPr>
        <p:spPr>
          <a:xfrm>
            <a:off x="10796249" y="135027"/>
            <a:ext cx="386647" cy="5839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D161A-0AFC-407A-9B8B-CE86841A919E}"/>
              </a:ext>
            </a:extLst>
          </p:cNvPr>
          <p:cNvSpPr/>
          <p:nvPr userDrawn="1"/>
        </p:nvSpPr>
        <p:spPr>
          <a:xfrm>
            <a:off x="9542939" y="135027"/>
            <a:ext cx="391637" cy="5764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73245B-243E-407B-BBE8-65F44A9FAF57}"/>
              </a:ext>
            </a:extLst>
          </p:cNvPr>
          <p:cNvSpPr/>
          <p:nvPr userDrawn="1"/>
        </p:nvSpPr>
        <p:spPr>
          <a:xfrm>
            <a:off x="10174470" y="135027"/>
            <a:ext cx="386647" cy="583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2C1C-09FC-485D-869B-6046360E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AB242-4010-41A4-8D38-80F2ED32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17AFE-6C0A-46B4-A3BB-F6E769A7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1514B-3584-449D-8052-24147F5F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26956-17E4-47BB-850B-94E79E39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4A3794-4AB1-47B1-898A-061CB3BDA86F}"/>
              </a:ext>
            </a:extLst>
          </p:cNvPr>
          <p:cNvSpPr/>
          <p:nvPr userDrawn="1"/>
        </p:nvSpPr>
        <p:spPr>
          <a:xfrm>
            <a:off x="9309960" y="52251"/>
            <a:ext cx="235132" cy="2351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5070B4-1BE2-4F6B-A3E4-6F7B89D8EE88}"/>
              </a:ext>
            </a:extLst>
          </p:cNvPr>
          <p:cNvSpPr/>
          <p:nvPr userDrawn="1"/>
        </p:nvSpPr>
        <p:spPr>
          <a:xfrm>
            <a:off x="9939338" y="52251"/>
            <a:ext cx="235132" cy="2351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03CD5A-9B54-4CF8-8D15-BD3D10C37802}"/>
              </a:ext>
            </a:extLst>
          </p:cNvPr>
          <p:cNvSpPr/>
          <p:nvPr userDrawn="1"/>
        </p:nvSpPr>
        <p:spPr>
          <a:xfrm>
            <a:off x="10561117" y="52251"/>
            <a:ext cx="235132" cy="2351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83B747-635A-4824-96F2-8A4FFFDAA980}"/>
              </a:ext>
            </a:extLst>
          </p:cNvPr>
          <p:cNvSpPr/>
          <p:nvPr userDrawn="1"/>
        </p:nvSpPr>
        <p:spPr>
          <a:xfrm>
            <a:off x="9364433" y="103472"/>
            <a:ext cx="131176" cy="13117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F5D721-E250-458A-A60A-497138BCC9D3}"/>
              </a:ext>
            </a:extLst>
          </p:cNvPr>
          <p:cNvSpPr/>
          <p:nvPr userDrawn="1"/>
        </p:nvSpPr>
        <p:spPr>
          <a:xfrm>
            <a:off x="11182896" y="52251"/>
            <a:ext cx="235132" cy="2351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F2394E-38AC-4388-8433-11CB26CCA707}"/>
              </a:ext>
            </a:extLst>
          </p:cNvPr>
          <p:cNvSpPr/>
          <p:nvPr userDrawn="1"/>
        </p:nvSpPr>
        <p:spPr>
          <a:xfrm>
            <a:off x="11804675" y="52251"/>
            <a:ext cx="235132" cy="2351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A6E30A5-B4B1-462B-8DF8-F391329DDC93}"/>
              </a:ext>
            </a:extLst>
          </p:cNvPr>
          <p:cNvSpPr/>
          <p:nvPr userDrawn="1"/>
        </p:nvSpPr>
        <p:spPr>
          <a:xfrm>
            <a:off x="9991316" y="103472"/>
            <a:ext cx="131176" cy="13117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8B02B6-C743-454F-A910-6316B2C9F134}"/>
              </a:ext>
            </a:extLst>
          </p:cNvPr>
          <p:cNvSpPr/>
          <p:nvPr userDrawn="1"/>
        </p:nvSpPr>
        <p:spPr>
          <a:xfrm>
            <a:off x="10613095" y="103472"/>
            <a:ext cx="131176" cy="13117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A832B7-4559-4965-AB54-D63849ED9E1F}"/>
              </a:ext>
            </a:extLst>
          </p:cNvPr>
          <p:cNvSpPr/>
          <p:nvPr userDrawn="1"/>
        </p:nvSpPr>
        <p:spPr>
          <a:xfrm>
            <a:off x="11233651" y="103472"/>
            <a:ext cx="131176" cy="131176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A92B90-1F33-4FAB-8953-84360B4C1DF9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A7A59DE-46E3-4F86-A07C-C113AD601274}"/>
              </a:ext>
            </a:extLst>
          </p:cNvPr>
          <p:cNvSpPr/>
          <p:nvPr userDrawn="1"/>
        </p:nvSpPr>
        <p:spPr>
          <a:xfrm rot="21405972">
            <a:off x="-124189" y="564741"/>
            <a:ext cx="1343025" cy="784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A90A669-87FB-488C-8183-A98B1FBFCDB3}"/>
              </a:ext>
            </a:extLst>
          </p:cNvPr>
          <p:cNvSpPr/>
          <p:nvPr userDrawn="1"/>
        </p:nvSpPr>
        <p:spPr>
          <a:xfrm rot="21405972">
            <a:off x="-12268" y="577377"/>
            <a:ext cx="1343025" cy="78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4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5803CBC-BFCA-4455-95C9-B2B66CB3B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6" y="-225323"/>
            <a:ext cx="1001510" cy="100151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64B972-CC2D-40AF-8D04-9F37B7DB1F63}"/>
              </a:ext>
            </a:extLst>
          </p:cNvPr>
          <p:cNvSpPr/>
          <p:nvPr userDrawn="1"/>
        </p:nvSpPr>
        <p:spPr>
          <a:xfrm>
            <a:off x="11418028" y="135027"/>
            <a:ext cx="386647" cy="583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C3688-9BE0-45DF-91C9-115112173907}"/>
              </a:ext>
            </a:extLst>
          </p:cNvPr>
          <p:cNvSpPr/>
          <p:nvPr userDrawn="1"/>
        </p:nvSpPr>
        <p:spPr>
          <a:xfrm>
            <a:off x="10796249" y="135027"/>
            <a:ext cx="386647" cy="5839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BD161A-0AFC-407A-9B8B-CE86841A919E}"/>
              </a:ext>
            </a:extLst>
          </p:cNvPr>
          <p:cNvSpPr/>
          <p:nvPr userDrawn="1"/>
        </p:nvSpPr>
        <p:spPr>
          <a:xfrm>
            <a:off x="9542939" y="135027"/>
            <a:ext cx="391637" cy="5764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73245B-243E-407B-BBE8-65F44A9FAF57}"/>
              </a:ext>
            </a:extLst>
          </p:cNvPr>
          <p:cNvSpPr/>
          <p:nvPr userDrawn="1"/>
        </p:nvSpPr>
        <p:spPr>
          <a:xfrm>
            <a:off x="10174470" y="135027"/>
            <a:ext cx="386647" cy="583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2C1C-09FC-485D-869B-6046360E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AB242-4010-41A4-8D38-80F2ED32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17AFE-6C0A-46B4-A3BB-F6E769A7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1514B-3584-449D-8052-24147F5F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26956-17E4-47BB-850B-94E79E39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4A3794-4AB1-47B1-898A-061CB3BDA86F}"/>
              </a:ext>
            </a:extLst>
          </p:cNvPr>
          <p:cNvSpPr/>
          <p:nvPr userDrawn="1"/>
        </p:nvSpPr>
        <p:spPr>
          <a:xfrm>
            <a:off x="9309960" y="52251"/>
            <a:ext cx="235132" cy="2351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5070B4-1BE2-4F6B-A3E4-6F7B89D8EE88}"/>
              </a:ext>
            </a:extLst>
          </p:cNvPr>
          <p:cNvSpPr/>
          <p:nvPr userDrawn="1"/>
        </p:nvSpPr>
        <p:spPr>
          <a:xfrm>
            <a:off x="9939338" y="52251"/>
            <a:ext cx="235132" cy="2351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03CD5A-9B54-4CF8-8D15-BD3D10C37802}"/>
              </a:ext>
            </a:extLst>
          </p:cNvPr>
          <p:cNvSpPr/>
          <p:nvPr userDrawn="1"/>
        </p:nvSpPr>
        <p:spPr>
          <a:xfrm>
            <a:off x="10561117" y="52251"/>
            <a:ext cx="235132" cy="2351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83B747-635A-4824-96F2-8A4FFFDAA980}"/>
              </a:ext>
            </a:extLst>
          </p:cNvPr>
          <p:cNvSpPr/>
          <p:nvPr userDrawn="1"/>
        </p:nvSpPr>
        <p:spPr>
          <a:xfrm>
            <a:off x="9364433" y="103472"/>
            <a:ext cx="131176" cy="13117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F5D721-E250-458A-A60A-497138BCC9D3}"/>
              </a:ext>
            </a:extLst>
          </p:cNvPr>
          <p:cNvSpPr/>
          <p:nvPr userDrawn="1"/>
        </p:nvSpPr>
        <p:spPr>
          <a:xfrm>
            <a:off x="11182896" y="52251"/>
            <a:ext cx="235132" cy="23513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F2394E-38AC-4388-8433-11CB26CCA707}"/>
              </a:ext>
            </a:extLst>
          </p:cNvPr>
          <p:cNvSpPr/>
          <p:nvPr userDrawn="1"/>
        </p:nvSpPr>
        <p:spPr>
          <a:xfrm>
            <a:off x="11804675" y="52251"/>
            <a:ext cx="235132" cy="2351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A6E30A5-B4B1-462B-8DF8-F391329DDC93}"/>
              </a:ext>
            </a:extLst>
          </p:cNvPr>
          <p:cNvSpPr/>
          <p:nvPr userDrawn="1"/>
        </p:nvSpPr>
        <p:spPr>
          <a:xfrm>
            <a:off x="9991316" y="103472"/>
            <a:ext cx="131176" cy="13117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8B02B6-C743-454F-A910-6316B2C9F134}"/>
              </a:ext>
            </a:extLst>
          </p:cNvPr>
          <p:cNvSpPr/>
          <p:nvPr userDrawn="1"/>
        </p:nvSpPr>
        <p:spPr>
          <a:xfrm>
            <a:off x="10613095" y="103472"/>
            <a:ext cx="131176" cy="13117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A832B7-4559-4965-AB54-D63849ED9E1F}"/>
              </a:ext>
            </a:extLst>
          </p:cNvPr>
          <p:cNvSpPr/>
          <p:nvPr userDrawn="1"/>
        </p:nvSpPr>
        <p:spPr>
          <a:xfrm>
            <a:off x="11233651" y="103472"/>
            <a:ext cx="131176" cy="131176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FEF51A-2DDE-4587-8CD1-C06EEA84EF3C}"/>
              </a:ext>
            </a:extLst>
          </p:cNvPr>
          <p:cNvSpPr/>
          <p:nvPr userDrawn="1"/>
        </p:nvSpPr>
        <p:spPr>
          <a:xfrm>
            <a:off x="11856346" y="103472"/>
            <a:ext cx="131176" cy="131176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CAB4AB-2C60-4292-BFFA-B604AC58C4DF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20EB0F-B42F-4B93-A6E1-5B508DC5CA26}"/>
              </a:ext>
            </a:extLst>
          </p:cNvPr>
          <p:cNvSpPr/>
          <p:nvPr userDrawn="1"/>
        </p:nvSpPr>
        <p:spPr>
          <a:xfrm rot="21405972">
            <a:off x="-124189" y="564741"/>
            <a:ext cx="1343025" cy="784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BB8A2BA-8C8D-43DE-9D59-6CE567ECFBF7}"/>
              </a:ext>
            </a:extLst>
          </p:cNvPr>
          <p:cNvSpPr/>
          <p:nvPr userDrawn="1"/>
        </p:nvSpPr>
        <p:spPr>
          <a:xfrm rot="21405972">
            <a:off x="-12268" y="577377"/>
            <a:ext cx="1343025" cy="784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55"/>
          <a:stretch/>
        </p:blipFill>
        <p:spPr>
          <a:xfrm>
            <a:off x="4893915" y="0"/>
            <a:ext cx="7298085" cy="6858000"/>
          </a:xfrm>
          <a:prstGeom prst="rect">
            <a:avLst/>
          </a:prstGeom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670" y="6356350"/>
            <a:ext cx="1410226" cy="365125"/>
          </a:xfrm>
        </p:spPr>
        <p:txBody>
          <a:bodyPr/>
          <a:lstStyle/>
          <a:p>
            <a:fld id="{1B94E2D5-6837-445E-B623-7F92FCF6CC71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4499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F4726-4403-4D42-AE99-C47C8DD75590}"/>
              </a:ext>
            </a:extLst>
          </p:cNvPr>
          <p:cNvSpPr/>
          <p:nvPr userDrawn="1"/>
        </p:nvSpPr>
        <p:spPr>
          <a:xfrm>
            <a:off x="0" y="681037"/>
            <a:ext cx="4038600" cy="617696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24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20303C-C874-4A30-AD59-498216C6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97C55-9123-49E5-A6D7-40AD6440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4BF2-8199-42AF-A13E-7EDB33B25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CF4F-2432-4245-8834-971D2A98892D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959D9-56DE-46DB-8789-F4BB94659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F799-297B-4220-AFA6-6AE6C51FA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97D01-365B-4155-88C1-6D271FE9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2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4" r:id="rId3"/>
    <p:sldLayoutId id="2147483650" r:id="rId4"/>
    <p:sldLayoutId id="2147483660" r:id="rId5"/>
    <p:sldLayoutId id="2147483661" r:id="rId6"/>
    <p:sldLayoutId id="2147483662" r:id="rId7"/>
    <p:sldLayoutId id="2147483663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82" r:id="rId20"/>
    <p:sldLayoutId id="2147483677" r:id="rId21"/>
    <p:sldLayoutId id="2147483685" r:id="rId22"/>
    <p:sldLayoutId id="2147483678" r:id="rId23"/>
    <p:sldLayoutId id="2147483679" r:id="rId24"/>
    <p:sldLayoutId id="2147483680" r:id="rId25"/>
    <p:sldLayoutId id="2147483681" r:id="rId26"/>
    <p:sldLayoutId id="2147483683" r:id="rId27"/>
    <p:sldLayoutId id="2147483684" r:id="rId28"/>
    <p:sldLayoutId id="2147483651" r:id="rId29"/>
    <p:sldLayoutId id="2147483652" r:id="rId30"/>
    <p:sldLayoutId id="2147483653" r:id="rId31"/>
    <p:sldLayoutId id="2147483654" r:id="rId32"/>
    <p:sldLayoutId id="2147483655" r:id="rId33"/>
    <p:sldLayoutId id="2147483656" r:id="rId34"/>
    <p:sldLayoutId id="2147483657" r:id="rId35"/>
    <p:sldLayoutId id="2147483658" r:id="rId36"/>
    <p:sldLayoutId id="2147483659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amples" TargetMode="External"/><Relationship Id="rId2" Type="http://schemas.openxmlformats.org/officeDocument/2006/relationships/hyperlink" Target="https://developer.android.com/training/basics/firstapp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developer.apple.com/library/archive/referencelibrary/GettingStarted/DevelopiOSAppsSwif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linkedin.com/in/fransyosafa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jp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E9F8B9-97AB-4E8A-A7D9-924BB4CAC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287" y="1441676"/>
            <a:ext cx="10217426" cy="2387600"/>
          </a:xfrm>
        </p:spPr>
        <p:txBody>
          <a:bodyPr>
            <a:normAutofit/>
          </a:bodyPr>
          <a:lstStyle/>
          <a:p>
            <a:r>
              <a:rPr lang="en-GB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Mobile Development</a:t>
            </a:r>
            <a:br>
              <a:rPr lang="en-GB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GB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di </a:t>
            </a:r>
            <a:r>
              <a:rPr lang="en-GB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dalam</a:t>
            </a:r>
            <a:r>
              <a:rPr lang="en-GB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BCA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8DCA25-1D35-4730-B376-222D6E34D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9950" y="4032024"/>
            <a:ext cx="3448049" cy="1384300"/>
          </a:xfrm>
        </p:spPr>
        <p:txBody>
          <a:bodyPr>
            <a:normAutofit/>
          </a:bodyPr>
          <a:lstStyle/>
          <a:p>
            <a:pPr algn="r"/>
            <a:r>
              <a:rPr lang="en-GB" sz="2800" u="sng" dirty="0">
                <a:ln w="3175">
                  <a:solidFill>
                    <a:srgbClr val="0070C0">
                      <a:alpha val="30000"/>
                    </a:srgbClr>
                  </a:solidFill>
                </a:ln>
                <a:solidFill>
                  <a:schemeClr val="bg1"/>
                </a:solidFill>
              </a:rPr>
              <a:t>Chandra Ari Gunawan</a:t>
            </a:r>
          </a:p>
        </p:txBody>
      </p:sp>
    </p:spTree>
    <p:extLst>
      <p:ext uri="{BB962C8B-B14F-4D97-AF65-F5344CB8AC3E}">
        <p14:creationId xmlns:p14="http://schemas.microsoft.com/office/powerpoint/2010/main" val="115408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129CE80-1ABB-48B3-897C-3E6342F0017B}"/>
              </a:ext>
            </a:extLst>
          </p:cNvPr>
          <p:cNvSpPr/>
          <p:nvPr/>
        </p:nvSpPr>
        <p:spPr>
          <a:xfrm>
            <a:off x="-337864" y="2749550"/>
            <a:ext cx="5348014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3B192D3-F633-4704-8473-06AF1B38A1C0}"/>
              </a:ext>
            </a:extLst>
          </p:cNvPr>
          <p:cNvSpPr txBox="1">
            <a:spLocks/>
          </p:cNvSpPr>
          <p:nvPr/>
        </p:nvSpPr>
        <p:spPr>
          <a:xfrm>
            <a:off x="171450" y="2711450"/>
            <a:ext cx="6186214" cy="1517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Programming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E7240-A8CE-4F14-A38E-C37A9BE8B7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579" y="4229100"/>
            <a:ext cx="1701398" cy="1701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A1203-B180-4BA8-8915-928CC8242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68" y="1007660"/>
            <a:ext cx="1430421" cy="1430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E133F-DD4F-4691-938F-4EE5AE1D9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124" y="115666"/>
            <a:ext cx="1689450" cy="1507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B2522C-32BE-416B-A308-E0D2694926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712" y="1843058"/>
            <a:ext cx="1322273" cy="1190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2912EB-EA5D-4297-A929-C89EEF770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22" y="5563494"/>
            <a:ext cx="1057863" cy="1057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70F267-7BDA-4558-8DF0-86ABE29B9B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43" y="3129757"/>
            <a:ext cx="1138142" cy="2086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9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8EFA43AC-080E-4A48-9B7F-C5C1BAF44A78}"/>
              </a:ext>
            </a:extLst>
          </p:cNvPr>
          <p:cNvSpPr txBox="1">
            <a:spLocks/>
          </p:cNvSpPr>
          <p:nvPr/>
        </p:nvSpPr>
        <p:spPr>
          <a:xfrm>
            <a:off x="0" y="228793"/>
            <a:ext cx="6096000" cy="124119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UI Design in X Code</a:t>
            </a:r>
          </a:p>
        </p:txBody>
      </p:sp>
      <p:pic>
        <p:nvPicPr>
          <p:cNvPr id="3074" name="Picture 2" descr="Image result for xcode ui design">
            <a:extLst>
              <a:ext uri="{FF2B5EF4-FFF2-40B4-BE49-F238E27FC236}">
                <a16:creationId xmlns:a16="http://schemas.microsoft.com/office/drawing/2014/main" id="{EB0F3A4F-43C5-4F9E-A72A-A7AC1AFE5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81" y="1336919"/>
            <a:ext cx="8013237" cy="55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1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8EFA43AC-080E-4A48-9B7F-C5C1BAF44A78}"/>
              </a:ext>
            </a:extLst>
          </p:cNvPr>
          <p:cNvSpPr txBox="1">
            <a:spLocks/>
          </p:cNvSpPr>
          <p:nvPr/>
        </p:nvSpPr>
        <p:spPr>
          <a:xfrm>
            <a:off x="0" y="228793"/>
            <a:ext cx="3958542" cy="12411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Storyboard</a:t>
            </a:r>
          </a:p>
        </p:txBody>
      </p:sp>
      <p:pic>
        <p:nvPicPr>
          <p:cNvPr id="5122" name="Picture 2" descr="Image result for xcode ui design">
            <a:extLst>
              <a:ext uri="{FF2B5EF4-FFF2-40B4-BE49-F238E27FC236}">
                <a16:creationId xmlns:a16="http://schemas.microsoft.com/office/drawing/2014/main" id="{1F429A13-2601-4620-B6B1-B1CD6498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05" y="1099595"/>
            <a:ext cx="9830421" cy="55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14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8EFA43AC-080E-4A48-9B7F-C5C1BAF44A78}"/>
              </a:ext>
            </a:extLst>
          </p:cNvPr>
          <p:cNvSpPr txBox="1">
            <a:spLocks/>
          </p:cNvSpPr>
          <p:nvPr/>
        </p:nvSpPr>
        <p:spPr>
          <a:xfrm>
            <a:off x="0" y="20449"/>
            <a:ext cx="8623140" cy="8708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UI Design in Android Studio</a:t>
            </a:r>
          </a:p>
        </p:txBody>
      </p:sp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C30FDDF9-B1A0-4D79-9B92-662DA7CF9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95" y="891251"/>
            <a:ext cx="9631342" cy="572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8EFA43AC-080E-4A48-9B7F-C5C1BAF44A78}"/>
              </a:ext>
            </a:extLst>
          </p:cNvPr>
          <p:cNvSpPr txBox="1">
            <a:spLocks/>
          </p:cNvSpPr>
          <p:nvPr/>
        </p:nvSpPr>
        <p:spPr>
          <a:xfrm>
            <a:off x="0" y="20449"/>
            <a:ext cx="5567423" cy="8708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Design with XML</a:t>
            </a:r>
          </a:p>
        </p:txBody>
      </p:sp>
      <p:pic>
        <p:nvPicPr>
          <p:cNvPr id="7170" name="Picture 2" descr="Image result for ui  android studio xml">
            <a:extLst>
              <a:ext uri="{FF2B5EF4-FFF2-40B4-BE49-F238E27FC236}">
                <a16:creationId xmlns:a16="http://schemas.microsoft.com/office/drawing/2014/main" id="{894B67D2-F401-4E93-9D03-0191A18A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70" y="891251"/>
            <a:ext cx="10613985" cy="59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5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8EFA43AC-080E-4A48-9B7F-C5C1BAF44A78}"/>
              </a:ext>
            </a:extLst>
          </p:cNvPr>
          <p:cNvSpPr txBox="1">
            <a:spLocks/>
          </p:cNvSpPr>
          <p:nvPr/>
        </p:nvSpPr>
        <p:spPr>
          <a:xfrm>
            <a:off x="0" y="20449"/>
            <a:ext cx="5567423" cy="8708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iOS Development</a:t>
            </a:r>
          </a:p>
        </p:txBody>
      </p:sp>
      <p:pic>
        <p:nvPicPr>
          <p:cNvPr id="8194" name="Picture 2" descr="Image result for xcode development">
            <a:extLst>
              <a:ext uri="{FF2B5EF4-FFF2-40B4-BE49-F238E27FC236}">
                <a16:creationId xmlns:a16="http://schemas.microsoft.com/office/drawing/2014/main" id="{967A131F-1675-4B36-B68F-680A5AF7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77" y="704023"/>
            <a:ext cx="9915843" cy="623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05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8EFA43AC-080E-4A48-9B7F-C5C1BAF44A78}"/>
              </a:ext>
            </a:extLst>
          </p:cNvPr>
          <p:cNvSpPr txBox="1">
            <a:spLocks/>
          </p:cNvSpPr>
          <p:nvPr/>
        </p:nvSpPr>
        <p:spPr>
          <a:xfrm>
            <a:off x="-166111" y="114300"/>
            <a:ext cx="6359236" cy="87080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Android Development</a:t>
            </a:r>
          </a:p>
        </p:txBody>
      </p:sp>
      <p:pic>
        <p:nvPicPr>
          <p:cNvPr id="9218" name="Picture 2" descr="Image result for android studio kotlin">
            <a:extLst>
              <a:ext uri="{FF2B5EF4-FFF2-40B4-BE49-F238E27FC236}">
                <a16:creationId xmlns:a16="http://schemas.microsoft.com/office/drawing/2014/main" id="{60E860AC-4C07-4BD3-A9DA-D5294391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3" y="652594"/>
            <a:ext cx="11031833" cy="620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73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82E1D44A-22C9-4AF2-BB54-8C32AE40E4E0}"/>
              </a:ext>
            </a:extLst>
          </p:cNvPr>
          <p:cNvSpPr/>
          <p:nvPr/>
        </p:nvSpPr>
        <p:spPr>
          <a:xfrm>
            <a:off x="6005786" y="5340350"/>
            <a:ext cx="6186214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984149D0-0343-4EE6-874F-92562D44D851}"/>
              </a:ext>
            </a:extLst>
          </p:cNvPr>
          <p:cNvSpPr txBox="1">
            <a:spLocks/>
          </p:cNvSpPr>
          <p:nvPr/>
        </p:nvSpPr>
        <p:spPr>
          <a:xfrm>
            <a:off x="6421464" y="5340350"/>
            <a:ext cx="6186214" cy="1517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Dependency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ADB48-A410-4266-9760-D5643AE29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4" y="459335"/>
            <a:ext cx="1701398" cy="1701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71F135-5D5E-434B-AF07-8FD74D56A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2" y="3495241"/>
            <a:ext cx="1430421" cy="1430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42" name="Picture 2" descr="Image result for gradle logo">
            <a:extLst>
              <a:ext uri="{FF2B5EF4-FFF2-40B4-BE49-F238E27FC236}">
                <a16:creationId xmlns:a16="http://schemas.microsoft.com/office/drawing/2014/main" id="{FD30B830-F225-49F1-939F-91BC50963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302" y="0"/>
            <a:ext cx="3509162" cy="2421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ocoapod logo">
            <a:extLst>
              <a:ext uri="{FF2B5EF4-FFF2-40B4-BE49-F238E27FC236}">
                <a16:creationId xmlns:a16="http://schemas.microsoft.com/office/drawing/2014/main" id="{0EE41909-D8FC-4423-B849-E8181C7C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23" y="2355069"/>
            <a:ext cx="7180118" cy="2155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carthage logo ios">
            <a:extLst>
              <a:ext uri="{FF2B5EF4-FFF2-40B4-BE49-F238E27FC236}">
                <a16:creationId xmlns:a16="http://schemas.microsoft.com/office/drawing/2014/main" id="{63AAAF06-2874-447F-A244-7784A2A0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02" y="4404593"/>
            <a:ext cx="1555173" cy="155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80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129CE80-1ABB-48B3-897C-3E6342F0017B}"/>
              </a:ext>
            </a:extLst>
          </p:cNvPr>
          <p:cNvSpPr/>
          <p:nvPr/>
        </p:nvSpPr>
        <p:spPr>
          <a:xfrm>
            <a:off x="130141" y="580308"/>
            <a:ext cx="5803482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3B192D3-F633-4704-8473-06AF1B38A1C0}"/>
              </a:ext>
            </a:extLst>
          </p:cNvPr>
          <p:cNvSpPr txBox="1">
            <a:spLocks/>
          </p:cNvSpPr>
          <p:nvPr/>
        </p:nvSpPr>
        <p:spPr>
          <a:xfrm>
            <a:off x="545275" y="863862"/>
            <a:ext cx="6186214" cy="1517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Where to learn?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18946-A579-4F5B-9271-A921A4C25B47}"/>
              </a:ext>
            </a:extLst>
          </p:cNvPr>
          <p:cNvSpPr txBox="1"/>
          <p:nvPr/>
        </p:nvSpPr>
        <p:spPr>
          <a:xfrm>
            <a:off x="286004" y="2285430"/>
            <a:ext cx="12061859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 Studio</a:t>
            </a:r>
          </a:p>
          <a:p>
            <a: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Guides -</a:t>
            </a:r>
            <a:b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https://developer.android.com/training/basics/firstapp</a:t>
            </a:r>
            <a:endParaRPr lang="en-US" sz="2400" b="1" dirty="0">
              <a:ln>
                <a:solidFill>
                  <a:srgbClr val="89D4DF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 Project -</a:t>
            </a:r>
            <a:b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https://developer.android.com/samples</a:t>
            </a:r>
            <a:b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400" b="1" dirty="0">
              <a:ln>
                <a:solidFill>
                  <a:srgbClr val="89D4DF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iOS Development</a:t>
            </a:r>
          </a:p>
          <a:p>
            <a: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Guides –</a:t>
            </a:r>
          </a:p>
          <a:p>
            <a: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https://developer.apple.com/swift/resources/</a:t>
            </a:r>
            <a:br>
              <a:rPr lang="en-US" sz="24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900" b="1" dirty="0">
                <a:ln>
                  <a:solidFill>
                    <a:srgbClr val="89D4DF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https://developer.apple.com/library/archive/referencelibrary/GettingStarted/DevelopiOSAppsSwift/</a:t>
            </a:r>
            <a:endParaRPr lang="en-US" sz="1900" b="1" dirty="0">
              <a:ln>
                <a:solidFill>
                  <a:srgbClr val="89D4DF"/>
                </a:solidFill>
              </a:ln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071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>
            <a:extLst>
              <a:ext uri="{FF2B5EF4-FFF2-40B4-BE49-F238E27FC236}">
                <a16:creationId xmlns:a16="http://schemas.microsoft.com/office/drawing/2014/main" id="{8CCADA4A-0920-48D2-B1A9-9D05929EBB83}"/>
              </a:ext>
            </a:extLst>
          </p:cNvPr>
          <p:cNvSpPr/>
          <p:nvPr/>
        </p:nvSpPr>
        <p:spPr>
          <a:xfrm>
            <a:off x="8960287" y="2828014"/>
            <a:ext cx="3096704" cy="2669572"/>
          </a:xfrm>
          <a:prstGeom prst="hexagon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E430C95-68EE-428D-85FA-D0A92E1B7209}"/>
              </a:ext>
            </a:extLst>
          </p:cNvPr>
          <p:cNvSpPr/>
          <p:nvPr/>
        </p:nvSpPr>
        <p:spPr>
          <a:xfrm>
            <a:off x="1322258" y="1493228"/>
            <a:ext cx="3096704" cy="2669572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90D819B-E68B-41A6-8CCC-130CE246F62B}"/>
              </a:ext>
            </a:extLst>
          </p:cNvPr>
          <p:cNvSpPr/>
          <p:nvPr/>
        </p:nvSpPr>
        <p:spPr>
          <a:xfrm>
            <a:off x="3857135" y="2865722"/>
            <a:ext cx="3096704" cy="2669572"/>
          </a:xfrm>
          <a:prstGeom prst="hexagon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94F3FC35-10CA-49E8-BD8B-B10C5AC745DE}"/>
              </a:ext>
            </a:extLst>
          </p:cNvPr>
          <p:cNvSpPr/>
          <p:nvPr/>
        </p:nvSpPr>
        <p:spPr>
          <a:xfrm>
            <a:off x="3857135" y="120733"/>
            <a:ext cx="3096704" cy="2669572"/>
          </a:xfrm>
          <a:prstGeom prst="hexagon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EA6923C-D50F-4F35-B283-6EB22CA70A27}"/>
              </a:ext>
            </a:extLst>
          </p:cNvPr>
          <p:cNvSpPr/>
          <p:nvPr/>
        </p:nvSpPr>
        <p:spPr>
          <a:xfrm>
            <a:off x="-345449" y="5143417"/>
            <a:ext cx="4417539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765A4705-4331-41C3-9A90-093DCC1FA94C}"/>
              </a:ext>
            </a:extLst>
          </p:cNvPr>
          <p:cNvSpPr txBox="1">
            <a:spLocks/>
          </p:cNvSpPr>
          <p:nvPr/>
        </p:nvSpPr>
        <p:spPr>
          <a:xfrm>
            <a:off x="165023" y="5143417"/>
            <a:ext cx="6186214" cy="1517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Make Sure</a:t>
            </a:r>
          </a:p>
          <a:p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Defect Free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A792C7-D27B-4AA1-BC0F-AD95EA44AF94}"/>
              </a:ext>
            </a:extLst>
          </p:cNvPr>
          <p:cNvGrpSpPr/>
          <p:nvPr/>
        </p:nvGrpSpPr>
        <p:grpSpPr>
          <a:xfrm>
            <a:off x="1826317" y="1578128"/>
            <a:ext cx="2099662" cy="2554863"/>
            <a:chOff x="1138838" y="1603375"/>
            <a:chExt cx="2099662" cy="25548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EB46B0-7B14-4668-94E3-3BCC53E40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838" y="1603375"/>
              <a:ext cx="2099662" cy="20996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128B75-883F-45A0-96B6-BFDB887E6107}"/>
                </a:ext>
              </a:extLst>
            </p:cNvPr>
            <p:cNvSpPr txBox="1"/>
            <p:nvPr/>
          </p:nvSpPr>
          <p:spPr>
            <a:xfrm>
              <a:off x="1275562" y="3758128"/>
              <a:ext cx="1867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Test Scenario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ABEA6C-E8F3-46DC-A548-D6AE6167E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53" y="3328243"/>
            <a:ext cx="2173668" cy="1819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99223-BEF5-433A-8EAB-8273E271A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90" y="45316"/>
            <a:ext cx="2666794" cy="2666794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24F0F97D-9C72-4531-A79A-C78FF36326CF}"/>
              </a:ext>
            </a:extLst>
          </p:cNvPr>
          <p:cNvSpPr/>
          <p:nvPr/>
        </p:nvSpPr>
        <p:spPr>
          <a:xfrm>
            <a:off x="6392012" y="1493228"/>
            <a:ext cx="3096704" cy="2669572"/>
          </a:xfrm>
          <a:prstGeom prst="hexagon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C3F0CD-E171-4F59-9A1F-442CF0583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00" y="2883304"/>
            <a:ext cx="2405077" cy="24050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5CFD2B-F5E9-43E6-8267-9433C884BF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8" t="27494" r="10335" b="26320"/>
          <a:stretch/>
        </p:blipFill>
        <p:spPr>
          <a:xfrm>
            <a:off x="6785509" y="2257584"/>
            <a:ext cx="2309710" cy="13574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0B86E9-7F4A-46D9-A7A6-11F571643265}"/>
              </a:ext>
            </a:extLst>
          </p:cNvPr>
          <p:cNvSpPr txBox="1"/>
          <p:nvPr/>
        </p:nvSpPr>
        <p:spPr>
          <a:xfrm>
            <a:off x="4353227" y="5088326"/>
            <a:ext cx="2111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Functional 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E8A88E-EF8C-411F-B2C5-3F7ACDF780C3}"/>
              </a:ext>
            </a:extLst>
          </p:cNvPr>
          <p:cNvSpPr txBox="1"/>
          <p:nvPr/>
        </p:nvSpPr>
        <p:spPr>
          <a:xfrm>
            <a:off x="4655747" y="2383692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UI/UX Test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744DE-9243-461A-BA22-D34CE9E0EA9E}"/>
              </a:ext>
            </a:extLst>
          </p:cNvPr>
          <p:cNvSpPr txBox="1"/>
          <p:nvPr/>
        </p:nvSpPr>
        <p:spPr>
          <a:xfrm>
            <a:off x="7125749" y="3701094"/>
            <a:ext cx="1662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Test Passed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D14BB-797F-4A49-AF17-E12A1359CEDF}"/>
              </a:ext>
            </a:extLst>
          </p:cNvPr>
          <p:cNvSpPr txBox="1"/>
          <p:nvPr/>
        </p:nvSpPr>
        <p:spPr>
          <a:xfrm>
            <a:off x="9630033" y="5131475"/>
            <a:ext cx="1757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Certification</a:t>
            </a:r>
          </a:p>
        </p:txBody>
      </p:sp>
    </p:spTree>
    <p:extLst>
      <p:ext uri="{BB962C8B-B14F-4D97-AF65-F5344CB8AC3E}">
        <p14:creationId xmlns:p14="http://schemas.microsoft.com/office/powerpoint/2010/main" val="37077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071D3A-747C-4827-81AA-CEF1D19F0B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E19F99-53DD-4C90-B845-F6D0E17F5D0C}"/>
              </a:ext>
            </a:extLst>
          </p:cNvPr>
          <p:cNvSpPr/>
          <p:nvPr/>
        </p:nvSpPr>
        <p:spPr>
          <a:xfrm>
            <a:off x="0" y="943429"/>
            <a:ext cx="12192000" cy="438660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  <a:alpha val="75000"/>
                </a:schemeClr>
              </a:gs>
              <a:gs pos="35000">
                <a:schemeClr val="accent5">
                  <a:lumMod val="60000"/>
                  <a:lumOff val="40000"/>
                  <a:alpha val="75000"/>
                </a:schemeClr>
              </a:gs>
              <a:gs pos="50000">
                <a:schemeClr val="accent6">
                  <a:lumMod val="40000"/>
                  <a:lumOff val="60000"/>
                  <a:alpha val="75000"/>
                </a:schemeClr>
              </a:gs>
              <a:gs pos="65000">
                <a:schemeClr val="accent6">
                  <a:lumMod val="60000"/>
                  <a:lumOff val="40000"/>
                  <a:alpha val="75000"/>
                </a:schemeClr>
              </a:gs>
              <a:gs pos="100000">
                <a:schemeClr val="accent6">
                  <a:lumMod val="75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181BFB-E9F8-4178-AB45-E69387CF257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533583" y="2030281"/>
            <a:ext cx="6323411" cy="707418"/>
          </a:xfrm>
        </p:spPr>
        <p:txBody>
          <a:bodyPr/>
          <a:lstStyle/>
          <a:p>
            <a:r>
              <a:rPr lang="en-US" b="1" dirty="0"/>
              <a:t>Chandra Ari Gunawan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8148-44C9-4485-B467-944BFE74241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33583" y="2764687"/>
            <a:ext cx="6323411" cy="9065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Sr </a:t>
            </a:r>
            <a:r>
              <a:rPr lang="en-US" u="sng"/>
              <a:t>IT Specialist </a:t>
            </a:r>
            <a:r>
              <a:rPr lang="en-US" u="sng" dirty="0"/>
              <a:t>(BCA mobile)</a:t>
            </a:r>
          </a:p>
          <a:p>
            <a:pPr marL="0" indent="0">
              <a:buNone/>
            </a:pPr>
            <a:r>
              <a:rPr lang="en-US" dirty="0"/>
              <a:t>Customer Touch Point Solution Application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A0AC7D-4461-4A59-B607-CB6EAAFB2688}"/>
              </a:ext>
            </a:extLst>
          </p:cNvPr>
          <p:cNvCxnSpPr>
            <a:cxnSpLocks/>
          </p:cNvCxnSpPr>
          <p:nvPr/>
        </p:nvCxnSpPr>
        <p:spPr>
          <a:xfrm>
            <a:off x="4107051" y="1704814"/>
            <a:ext cx="0" cy="275869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E720E-E90F-488E-A808-F58A54C5E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610" y="2093993"/>
            <a:ext cx="2107764" cy="1980342"/>
          </a:xfrm>
          <a:prstGeom prst="ellipse">
            <a:avLst/>
          </a:prstGeom>
          <a:ln w="34925">
            <a:solidFill>
              <a:schemeClr val="accent5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7E3A00-6AE9-4DA3-B4D2-E70A914D1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92" y="3666869"/>
            <a:ext cx="495667" cy="4956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CFA4C7-38ED-49B7-B236-CA0BE531070F}"/>
              </a:ext>
            </a:extLst>
          </p:cNvPr>
          <p:cNvSpPr txBox="1"/>
          <p:nvPr/>
        </p:nvSpPr>
        <p:spPr>
          <a:xfrm>
            <a:off x="5133459" y="3723952"/>
            <a:ext cx="422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https://www.linkedin.com/in/feechanz/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459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EA6923C-D50F-4F35-B283-6EB22CA70A27}"/>
              </a:ext>
            </a:extLst>
          </p:cNvPr>
          <p:cNvSpPr/>
          <p:nvPr/>
        </p:nvSpPr>
        <p:spPr>
          <a:xfrm>
            <a:off x="5861781" y="5324852"/>
            <a:ext cx="6738664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765A4705-4331-41C3-9A90-093DCC1FA94C}"/>
              </a:ext>
            </a:extLst>
          </p:cNvPr>
          <p:cNvSpPr txBox="1">
            <a:spLocks/>
          </p:cNvSpPr>
          <p:nvPr/>
        </p:nvSpPr>
        <p:spPr>
          <a:xfrm>
            <a:off x="6009146" y="5340350"/>
            <a:ext cx="6186214" cy="15176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3.. 2.. 1…</a:t>
            </a:r>
          </a:p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It’s Time to Launch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0569A-620C-4E1F-9275-730B0B83F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61" y="2651278"/>
            <a:ext cx="4599119" cy="13521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A6826-DBF3-40CF-A5CF-619FD2012316}"/>
              </a:ext>
            </a:extLst>
          </p:cNvPr>
          <p:cNvGrpSpPr/>
          <p:nvPr/>
        </p:nvGrpSpPr>
        <p:grpSpPr>
          <a:xfrm>
            <a:off x="391978" y="988937"/>
            <a:ext cx="3704739" cy="1148787"/>
            <a:chOff x="712277" y="4418393"/>
            <a:chExt cx="4599119" cy="14261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D6F7D2-8114-4EF2-A2E4-2C041C4C4F76}"/>
                </a:ext>
              </a:extLst>
            </p:cNvPr>
            <p:cNvSpPr/>
            <p:nvPr/>
          </p:nvSpPr>
          <p:spPr>
            <a:xfrm>
              <a:off x="712277" y="4418393"/>
              <a:ext cx="4599119" cy="1352141"/>
            </a:xfrm>
            <a:prstGeom prst="roundRect">
              <a:avLst>
                <a:gd name="adj" fmla="val 23544"/>
              </a:avLst>
            </a:prstGeom>
            <a:solidFill>
              <a:schemeClr val="bg2">
                <a:lumMod val="9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56038D-7EE6-4BCB-BD70-1D0C7E1FB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058" y="4489084"/>
              <a:ext cx="4029559" cy="135543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D9BB383-04CD-4703-8438-C2D47A7BC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01" y="852653"/>
            <a:ext cx="3979837" cy="159193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1CEF1D0-E15F-4957-866C-00CC2E0B4478}"/>
              </a:ext>
            </a:extLst>
          </p:cNvPr>
          <p:cNvGrpSpPr/>
          <p:nvPr/>
        </p:nvGrpSpPr>
        <p:grpSpPr>
          <a:xfrm>
            <a:off x="-283969" y="3512863"/>
            <a:ext cx="3654973" cy="3654973"/>
            <a:chOff x="8689427" y="3406611"/>
            <a:chExt cx="3654973" cy="36549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8345C3-73D8-4503-BBBD-F69C93BC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427" y="3406611"/>
              <a:ext cx="3654973" cy="36549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5385AC-8C23-4347-A0FE-EED614E9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0646" y="3573597"/>
              <a:ext cx="723838" cy="723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413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665BCD-6A42-43A3-90B4-A5AC83C63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E3EDB2B2-94E0-4C4A-BF30-2C99998E5500}"/>
              </a:ext>
            </a:extLst>
          </p:cNvPr>
          <p:cNvSpPr/>
          <p:nvPr/>
        </p:nvSpPr>
        <p:spPr>
          <a:xfrm>
            <a:off x="7029450" y="2749550"/>
            <a:ext cx="5524500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4BDB66D1-6820-4B72-ABB7-23FE5282583F}"/>
              </a:ext>
            </a:extLst>
          </p:cNvPr>
          <p:cNvSpPr txBox="1">
            <a:spLocks/>
          </p:cNvSpPr>
          <p:nvPr/>
        </p:nvSpPr>
        <p:spPr>
          <a:xfrm>
            <a:off x="5815286" y="3035300"/>
            <a:ext cx="6186214" cy="1517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Bring The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17A79-CE38-4578-A128-6F9A55D36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47" y="4040498"/>
            <a:ext cx="1933901" cy="2932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1BEB5-D439-42E0-9A1E-A0531627E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0" y="2817501"/>
            <a:ext cx="1933902" cy="2676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BB350-BFF5-463A-89BD-E8C3FF91F3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9" y="-44343"/>
            <a:ext cx="4439773" cy="44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5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6DF05A1-DA8B-46C3-B9C5-4E49E4E3A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" b="9840"/>
          <a:stretch/>
        </p:blipFill>
        <p:spPr>
          <a:xfrm>
            <a:off x="-54456" y="3239"/>
            <a:ext cx="12246456" cy="6854762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E0275906-E4A3-4AEA-8984-4D01AB47F5BF}"/>
              </a:ext>
            </a:extLst>
          </p:cNvPr>
          <p:cNvSpPr/>
          <p:nvPr/>
        </p:nvSpPr>
        <p:spPr>
          <a:xfrm>
            <a:off x="-337864" y="501650"/>
            <a:ext cx="6186214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BE1FEF6E-C270-4A91-B325-16ABE9B5AA0B}"/>
              </a:ext>
            </a:extLst>
          </p:cNvPr>
          <p:cNvSpPr txBox="1">
            <a:spLocks/>
          </p:cNvSpPr>
          <p:nvPr/>
        </p:nvSpPr>
        <p:spPr>
          <a:xfrm>
            <a:off x="0" y="501650"/>
            <a:ext cx="6186214" cy="15176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 You Know</a:t>
            </a:r>
          </a:p>
          <a:p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All of This Product?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0A26A-7919-4FAC-9AEA-7159DAF94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41" y="2996496"/>
            <a:ext cx="1381973" cy="13819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/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FC0F7-CED6-4A46-AC6C-B527F7A346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01" y="2360439"/>
            <a:ext cx="1517327" cy="1517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721FDE-7193-44EA-A786-CEB5D931CC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29" y="3812588"/>
            <a:ext cx="1410223" cy="14102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Front"/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3A5FC-0608-459A-9284-9F3C407AA5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3"/>
          <a:stretch/>
        </p:blipFill>
        <p:spPr>
          <a:xfrm>
            <a:off x="8000896" y="3812589"/>
            <a:ext cx="4356654" cy="3045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CF5698-AE74-401A-8BA7-F86ABCDC57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65" y="4354196"/>
            <a:ext cx="1482828" cy="14828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D6286-947F-427D-8822-FC72671135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36" y="-70047"/>
            <a:ext cx="2140262" cy="1917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501BF-B947-4B6B-AA83-0F05B49625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41" y="5736234"/>
            <a:ext cx="4123147" cy="1308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86CB8-F512-4B41-BC3C-AF782385A4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7" y="5862022"/>
            <a:ext cx="3710867" cy="8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A322C6CB-8464-44CD-8300-1BDFD4CB113E}"/>
              </a:ext>
            </a:extLst>
          </p:cNvPr>
          <p:cNvSpPr/>
          <p:nvPr/>
        </p:nvSpPr>
        <p:spPr>
          <a:xfrm>
            <a:off x="6591300" y="5168900"/>
            <a:ext cx="5962650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E1A5FD9-B38F-4783-BDB1-740AF2052ED4}"/>
              </a:ext>
            </a:extLst>
          </p:cNvPr>
          <p:cNvSpPr txBox="1">
            <a:spLocks/>
          </p:cNvSpPr>
          <p:nvPr/>
        </p:nvSpPr>
        <p:spPr>
          <a:xfrm>
            <a:off x="5815286" y="5054600"/>
            <a:ext cx="6186214" cy="1517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Teamwork</a:t>
            </a:r>
          </a:p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 Networking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D83AE2-1D30-4B02-9ACF-EE0D98B27F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252446"/>
              </p:ext>
            </p:extLst>
          </p:nvPr>
        </p:nvGraphicFramePr>
        <p:xfrm>
          <a:off x="-742950" y="-1409700"/>
          <a:ext cx="12001499" cy="834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400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EA6923C-D50F-4F35-B283-6EB22CA70A27}"/>
              </a:ext>
            </a:extLst>
          </p:cNvPr>
          <p:cNvSpPr/>
          <p:nvPr/>
        </p:nvSpPr>
        <p:spPr>
          <a:xfrm>
            <a:off x="-381000" y="215900"/>
            <a:ext cx="5581650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765A4705-4331-41C3-9A90-093DCC1FA94C}"/>
              </a:ext>
            </a:extLst>
          </p:cNvPr>
          <p:cNvSpPr txBox="1">
            <a:spLocks/>
          </p:cNvSpPr>
          <p:nvPr/>
        </p:nvSpPr>
        <p:spPr>
          <a:xfrm>
            <a:off x="114300" y="136525"/>
            <a:ext cx="5905500" cy="1517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Development!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0E88FF-D8AB-44E7-B920-06EEBF9FD85B}"/>
              </a:ext>
            </a:extLst>
          </p:cNvPr>
          <p:cNvGrpSpPr/>
          <p:nvPr/>
        </p:nvGrpSpPr>
        <p:grpSpPr>
          <a:xfrm>
            <a:off x="7768164" y="2477559"/>
            <a:ext cx="1625397" cy="2444954"/>
            <a:chOff x="5627191" y="395218"/>
            <a:chExt cx="1625397" cy="24449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DB0028-2019-4ACD-ABF1-5E02C8791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191" y="395218"/>
              <a:ext cx="1625397" cy="16253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CF497C-A0B5-40DE-9A90-7CBD31119683}"/>
                </a:ext>
              </a:extLst>
            </p:cNvPr>
            <p:cNvSpPr txBox="1"/>
            <p:nvPr/>
          </p:nvSpPr>
          <p:spPr>
            <a:xfrm>
              <a:off x="5773248" y="1916842"/>
              <a:ext cx="13374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Middleware</a:t>
              </a:r>
            </a:p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Service</a:t>
              </a:r>
            </a:p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Developer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870221-9022-41FD-B889-7922A984E395}"/>
              </a:ext>
            </a:extLst>
          </p:cNvPr>
          <p:cNvGrpSpPr/>
          <p:nvPr/>
        </p:nvGrpSpPr>
        <p:grpSpPr>
          <a:xfrm>
            <a:off x="322682" y="3913348"/>
            <a:ext cx="1664377" cy="1874433"/>
            <a:chOff x="6328856" y="2350544"/>
            <a:chExt cx="1664377" cy="18744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9C5293-BFA9-405D-BEDB-D598876B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856" y="2350544"/>
              <a:ext cx="1625397" cy="162539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4B583A-C814-4FA8-A0A3-E5732D328BFC}"/>
                </a:ext>
              </a:extLst>
            </p:cNvPr>
            <p:cNvSpPr txBox="1"/>
            <p:nvPr/>
          </p:nvSpPr>
          <p:spPr>
            <a:xfrm>
              <a:off x="6332457" y="3855645"/>
              <a:ext cx="1660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Web Developer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70BEBE-CE3E-471B-938A-780B636D034A}"/>
              </a:ext>
            </a:extLst>
          </p:cNvPr>
          <p:cNvGrpSpPr/>
          <p:nvPr/>
        </p:nvGrpSpPr>
        <p:grpSpPr>
          <a:xfrm>
            <a:off x="10261534" y="716450"/>
            <a:ext cx="1625397" cy="2151433"/>
            <a:chOff x="9655865" y="2350543"/>
            <a:chExt cx="1625397" cy="21514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B8F628-9443-45A8-8C72-6D982E84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5865" y="2350543"/>
              <a:ext cx="1625397" cy="16253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5BE837-0302-412B-8F5B-8C4CD5B181CC}"/>
                </a:ext>
              </a:extLst>
            </p:cNvPr>
            <p:cNvSpPr txBox="1"/>
            <p:nvPr/>
          </p:nvSpPr>
          <p:spPr>
            <a:xfrm>
              <a:off x="9746734" y="3855645"/>
              <a:ext cx="144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Core Banking</a:t>
              </a:r>
            </a:p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Developer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D9A782-8ED9-4E40-B957-FB2AB1547CCC}"/>
              </a:ext>
            </a:extLst>
          </p:cNvPr>
          <p:cNvGrpSpPr/>
          <p:nvPr/>
        </p:nvGrpSpPr>
        <p:grpSpPr>
          <a:xfrm>
            <a:off x="10187245" y="4162734"/>
            <a:ext cx="1678472" cy="2151432"/>
            <a:chOff x="1842320" y="2350544"/>
            <a:chExt cx="1678472" cy="21514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F46DEF-E741-4050-99EF-8A30EC289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856" y="2350544"/>
              <a:ext cx="1625397" cy="162539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81430A-C8FF-4666-B8C3-B59B5E51A5AD}"/>
                </a:ext>
              </a:extLst>
            </p:cNvPr>
            <p:cNvSpPr txBox="1"/>
            <p:nvPr/>
          </p:nvSpPr>
          <p:spPr>
            <a:xfrm>
              <a:off x="1842320" y="3855645"/>
              <a:ext cx="16784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FFFF00"/>
                  </a:solidFill>
                </a:rPr>
                <a:t>Jurnal</a:t>
              </a:r>
              <a:r>
                <a:rPr lang="en-US" b="1" dirty="0">
                  <a:solidFill>
                    <a:srgbClr val="FFFF00"/>
                  </a:solidFill>
                </a:rPr>
                <a:t> &amp; Report</a:t>
              </a:r>
            </a:p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Developer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38F4C12-A537-4955-9894-DF730D46C856}"/>
              </a:ext>
            </a:extLst>
          </p:cNvPr>
          <p:cNvGrpSpPr/>
          <p:nvPr/>
        </p:nvGrpSpPr>
        <p:grpSpPr>
          <a:xfrm>
            <a:off x="781181" y="1669841"/>
            <a:ext cx="1625397" cy="2187027"/>
            <a:chOff x="886059" y="1519080"/>
            <a:chExt cx="1625397" cy="218702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FC4321-E219-421E-B64C-EAAAD187B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9" y="1519080"/>
              <a:ext cx="1625397" cy="162539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14B878-58CA-4775-B5E4-F6B2828DCF7D}"/>
                </a:ext>
              </a:extLst>
            </p:cNvPr>
            <p:cNvSpPr txBox="1"/>
            <p:nvPr/>
          </p:nvSpPr>
          <p:spPr>
            <a:xfrm>
              <a:off x="1068560" y="3059776"/>
              <a:ext cx="1260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Android</a:t>
              </a:r>
            </a:p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Developer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A7A649-530B-45BB-8D79-687E1156B979}"/>
              </a:ext>
            </a:extLst>
          </p:cNvPr>
          <p:cNvGrpSpPr/>
          <p:nvPr/>
        </p:nvGrpSpPr>
        <p:grpSpPr>
          <a:xfrm>
            <a:off x="2378114" y="872821"/>
            <a:ext cx="1625397" cy="2187026"/>
            <a:chOff x="2269092" y="1519081"/>
            <a:chExt cx="1625397" cy="218702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F32358-E4B3-4236-854A-D555D48C2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092" y="1519081"/>
              <a:ext cx="1625397" cy="162539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AD2224-8553-485F-99C3-42B40B0EFDFE}"/>
                </a:ext>
              </a:extLst>
            </p:cNvPr>
            <p:cNvSpPr txBox="1"/>
            <p:nvPr/>
          </p:nvSpPr>
          <p:spPr>
            <a:xfrm>
              <a:off x="2385362" y="3059776"/>
              <a:ext cx="1386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iOS</a:t>
              </a:r>
            </a:p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Developer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419594-F916-49B7-8A86-B1F609AED3B8}"/>
              </a:ext>
            </a:extLst>
          </p:cNvPr>
          <p:cNvGrpSpPr/>
          <p:nvPr/>
        </p:nvGrpSpPr>
        <p:grpSpPr>
          <a:xfrm>
            <a:off x="2176167" y="4670240"/>
            <a:ext cx="1625397" cy="2187760"/>
            <a:chOff x="3912735" y="4529297"/>
            <a:chExt cx="1625397" cy="218776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AC7FBAB-143F-4490-B931-9819911A8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735" y="4529297"/>
              <a:ext cx="1625397" cy="162539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C754BA-C6C3-4A2C-A39D-14935B540A48}"/>
                </a:ext>
              </a:extLst>
            </p:cNvPr>
            <p:cNvSpPr txBox="1"/>
            <p:nvPr/>
          </p:nvSpPr>
          <p:spPr>
            <a:xfrm>
              <a:off x="4136572" y="6070726"/>
              <a:ext cx="1177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ATM</a:t>
              </a:r>
            </a:p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Developer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7352D2-B3E3-47B8-B2C9-18D4E7F98648}"/>
              </a:ext>
            </a:extLst>
          </p:cNvPr>
          <p:cNvGrpSpPr/>
          <p:nvPr/>
        </p:nvGrpSpPr>
        <p:grpSpPr>
          <a:xfrm>
            <a:off x="4139137" y="4534446"/>
            <a:ext cx="1625397" cy="2187029"/>
            <a:chOff x="5295768" y="4529296"/>
            <a:chExt cx="1625397" cy="218702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D0B420-D441-4DC8-B753-A527AB6A8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768" y="4529296"/>
              <a:ext cx="1625397" cy="16253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22EDDA-E651-4A0D-ACE5-C191A4489BA7}"/>
                </a:ext>
              </a:extLst>
            </p:cNvPr>
            <p:cNvSpPr txBox="1"/>
            <p:nvPr/>
          </p:nvSpPr>
          <p:spPr>
            <a:xfrm>
              <a:off x="5484876" y="6069994"/>
              <a:ext cx="1247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EDC</a:t>
              </a:r>
            </a:p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Developer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A76156-AC7E-412E-8C45-FD4E1EACDF89}"/>
              </a:ext>
            </a:extLst>
          </p:cNvPr>
          <p:cNvGrpSpPr/>
          <p:nvPr/>
        </p:nvGrpSpPr>
        <p:grpSpPr>
          <a:xfrm>
            <a:off x="5481167" y="1625007"/>
            <a:ext cx="1625397" cy="2192451"/>
            <a:chOff x="4441900" y="2648874"/>
            <a:chExt cx="1625397" cy="219245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C007706-1992-496D-BD23-3306E42A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900" y="2648874"/>
              <a:ext cx="1625397" cy="162539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246620-CFDB-43DF-892C-0817D033B1F8}"/>
                </a:ext>
              </a:extLst>
            </p:cNvPr>
            <p:cNvSpPr txBox="1"/>
            <p:nvPr/>
          </p:nvSpPr>
          <p:spPr>
            <a:xfrm>
              <a:off x="4650227" y="4194994"/>
              <a:ext cx="1237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API</a:t>
              </a:r>
            </a:p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Developer</a:t>
              </a: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C29F44-93E9-4B37-91CE-0D64DCD69A19}"/>
              </a:ext>
            </a:extLst>
          </p:cNvPr>
          <p:cNvCxnSpPr>
            <a:stCxn id="21" idx="3"/>
            <a:endCxn id="40" idx="1"/>
          </p:cNvCxnSpPr>
          <p:nvPr/>
        </p:nvCxnSpPr>
        <p:spPr>
          <a:xfrm>
            <a:off x="4003511" y="1685520"/>
            <a:ext cx="1477656" cy="752186"/>
          </a:xfrm>
          <a:prstGeom prst="line">
            <a:avLst/>
          </a:prstGeom>
          <a:ln w="57150">
            <a:solidFill>
              <a:srgbClr val="FFC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924D1E-DE3F-46D7-8075-7C62FED32233}"/>
              </a:ext>
            </a:extLst>
          </p:cNvPr>
          <p:cNvCxnSpPr>
            <a:cxnSpLocks/>
            <a:stCxn id="19" idx="3"/>
            <a:endCxn id="40" idx="1"/>
          </p:cNvCxnSpPr>
          <p:nvPr/>
        </p:nvCxnSpPr>
        <p:spPr>
          <a:xfrm flipV="1">
            <a:off x="2224080" y="2437706"/>
            <a:ext cx="3257087" cy="1095997"/>
          </a:xfrm>
          <a:prstGeom prst="line">
            <a:avLst/>
          </a:prstGeom>
          <a:ln w="57150">
            <a:solidFill>
              <a:srgbClr val="FFC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8C26D7-9EF0-45DC-9F8E-9657F9D30F34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 flipV="1">
            <a:off x="1948079" y="2437706"/>
            <a:ext cx="3533088" cy="2288341"/>
          </a:xfrm>
          <a:prstGeom prst="line">
            <a:avLst/>
          </a:prstGeom>
          <a:ln w="57150">
            <a:solidFill>
              <a:srgbClr val="FFC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220B79F-989B-4A45-90EC-8902927C45C9}"/>
              </a:ext>
            </a:extLst>
          </p:cNvPr>
          <p:cNvCxnSpPr>
            <a:cxnSpLocks/>
            <a:stCxn id="31" idx="0"/>
            <a:endCxn id="40" idx="1"/>
          </p:cNvCxnSpPr>
          <p:nvPr/>
        </p:nvCxnSpPr>
        <p:spPr>
          <a:xfrm flipV="1">
            <a:off x="2988866" y="2437706"/>
            <a:ext cx="2492301" cy="2232534"/>
          </a:xfrm>
          <a:prstGeom prst="line">
            <a:avLst/>
          </a:prstGeom>
          <a:ln w="57150">
            <a:solidFill>
              <a:srgbClr val="FFC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189D124-FB87-4FBC-B062-5D13683D9A9F}"/>
              </a:ext>
            </a:extLst>
          </p:cNvPr>
          <p:cNvCxnSpPr>
            <a:cxnSpLocks/>
            <a:stCxn id="30" idx="0"/>
            <a:endCxn id="40" idx="1"/>
          </p:cNvCxnSpPr>
          <p:nvPr/>
        </p:nvCxnSpPr>
        <p:spPr>
          <a:xfrm flipV="1">
            <a:off x="4951836" y="2437706"/>
            <a:ext cx="529331" cy="2096740"/>
          </a:xfrm>
          <a:prstGeom prst="line">
            <a:avLst/>
          </a:prstGeom>
          <a:ln w="57150">
            <a:solidFill>
              <a:srgbClr val="FFC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39F0938-563A-4598-A1B0-3DACB20FF3A3}"/>
              </a:ext>
            </a:extLst>
          </p:cNvPr>
          <p:cNvCxnSpPr>
            <a:cxnSpLocks/>
            <a:stCxn id="40" idx="3"/>
            <a:endCxn id="6" idx="1"/>
          </p:cNvCxnSpPr>
          <p:nvPr/>
        </p:nvCxnSpPr>
        <p:spPr>
          <a:xfrm>
            <a:off x="7106564" y="2437706"/>
            <a:ext cx="661600" cy="852552"/>
          </a:xfrm>
          <a:prstGeom prst="line">
            <a:avLst/>
          </a:prstGeom>
          <a:ln w="57150">
            <a:solidFill>
              <a:srgbClr val="FFC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5DADFE-C8B5-4496-880C-00C231460FB5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9393561" y="1529149"/>
            <a:ext cx="867973" cy="1761109"/>
          </a:xfrm>
          <a:prstGeom prst="line">
            <a:avLst/>
          </a:prstGeom>
          <a:ln w="57150">
            <a:solidFill>
              <a:srgbClr val="FFC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45AD0C-4AFE-473E-A45F-F57EEB1F61F7}"/>
              </a:ext>
            </a:extLst>
          </p:cNvPr>
          <p:cNvCxnSpPr>
            <a:cxnSpLocks/>
            <a:stCxn id="15" idx="1"/>
            <a:endCxn id="6" idx="3"/>
          </p:cNvCxnSpPr>
          <p:nvPr/>
        </p:nvCxnSpPr>
        <p:spPr>
          <a:xfrm flipH="1" flipV="1">
            <a:off x="9393561" y="3290258"/>
            <a:ext cx="820220" cy="1685175"/>
          </a:xfrm>
          <a:prstGeom prst="line">
            <a:avLst/>
          </a:prstGeom>
          <a:ln w="57150">
            <a:solidFill>
              <a:srgbClr val="FFC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7EA6923C-D50F-4F35-B283-6EB22CA70A27}"/>
              </a:ext>
            </a:extLst>
          </p:cNvPr>
          <p:cNvSpPr/>
          <p:nvPr/>
        </p:nvSpPr>
        <p:spPr>
          <a:xfrm>
            <a:off x="7434186" y="2749550"/>
            <a:ext cx="5119764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765A4705-4331-41C3-9A90-093DCC1FA94C}"/>
              </a:ext>
            </a:extLst>
          </p:cNvPr>
          <p:cNvSpPr txBox="1">
            <a:spLocks/>
          </p:cNvSpPr>
          <p:nvPr/>
        </p:nvSpPr>
        <p:spPr>
          <a:xfrm>
            <a:off x="7434186" y="2692400"/>
            <a:ext cx="4567314" cy="1517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Technology &amp;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CF577-55D8-469E-AC15-69D46E2F38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99" y="1300471"/>
            <a:ext cx="1701398" cy="1701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D098F-20E7-4A60-82F8-4334E671D2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4" y="1372282"/>
            <a:ext cx="1496542" cy="14965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ECBAFB-8A71-48BB-B93F-324B2E9270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4645" r="12330" b="6888"/>
          <a:stretch/>
        </p:blipFill>
        <p:spPr>
          <a:xfrm>
            <a:off x="3201186" y="291409"/>
            <a:ext cx="2294594" cy="2377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C1B36-19D0-4739-910D-07E0B1C08A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27773" r="12558" b="27004"/>
          <a:stretch/>
        </p:blipFill>
        <p:spPr>
          <a:xfrm>
            <a:off x="43497" y="37992"/>
            <a:ext cx="3841423" cy="1199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8470C3-3C13-492A-8A16-A28042C742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313" y="4042691"/>
            <a:ext cx="2497590" cy="1042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2E8004-0DC2-4DFA-80EA-16B419C8E1F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t="8070" r="17781" b="4891"/>
          <a:stretch/>
        </p:blipFill>
        <p:spPr>
          <a:xfrm>
            <a:off x="10604441" y="704992"/>
            <a:ext cx="1512447" cy="20445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A97C8-EA58-479A-9587-96FB0C0285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12" y="95322"/>
            <a:ext cx="2867065" cy="1757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284F1-B7CD-41EE-A4C2-26432583BE7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734" y="5344902"/>
            <a:ext cx="963611" cy="963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855476-3AA3-46D7-B868-C74A4DC81A1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4" t="24467" r="6914" b="22232"/>
          <a:stretch/>
        </p:blipFill>
        <p:spPr>
          <a:xfrm>
            <a:off x="6089021" y="1659251"/>
            <a:ext cx="3412232" cy="88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DC7F84-AD65-48E6-B230-359EB03953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518" y="5348149"/>
            <a:ext cx="1484254" cy="1484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0F9340-E2DF-4ABE-8F87-9F8CDE8853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40" y="4259855"/>
            <a:ext cx="1689450" cy="1507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F84D55-34DA-418B-8FBD-1B7C9839700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6" y="4516648"/>
            <a:ext cx="1322273" cy="1190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83DDB0-16DA-484F-8AEF-47DC97798B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2" y="3680118"/>
            <a:ext cx="1296044" cy="1296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CA6137-F578-4D8E-A8DB-C7724F5E7D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40" y="2964907"/>
            <a:ext cx="1430421" cy="1430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F54C76-F98A-4ACE-A9F1-9A48164567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78" y="3270277"/>
            <a:ext cx="1057863" cy="1057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42E7DD-D4BB-464F-9214-90DF1691C8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11" y="5467464"/>
            <a:ext cx="1634420" cy="13798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F8A212-4398-494B-8D34-272405CE7B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433" y="5727426"/>
            <a:ext cx="949336" cy="949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C1A505-2501-462B-A054-1F38BE81205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96" y="5634033"/>
            <a:ext cx="1078597" cy="10427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D739A07-BAD4-499C-B532-69040075E9D9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8" b="28754"/>
          <a:stretch/>
        </p:blipFill>
        <p:spPr>
          <a:xfrm>
            <a:off x="9614733" y="4518268"/>
            <a:ext cx="2416301" cy="541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960349-A286-4904-B018-7C77A50FE4C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20" y="4395328"/>
            <a:ext cx="1258872" cy="2308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80A6A4-6DF6-425B-976E-138104FE1AF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1" y="5653314"/>
            <a:ext cx="3150469" cy="105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051CD5-D0BB-46F1-879A-D6A9133759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21" y="65920"/>
            <a:ext cx="946065" cy="946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82E1D44A-22C9-4AF2-BB54-8C32AE40E4E0}"/>
              </a:ext>
            </a:extLst>
          </p:cNvPr>
          <p:cNvSpPr/>
          <p:nvPr/>
        </p:nvSpPr>
        <p:spPr>
          <a:xfrm>
            <a:off x="-353686" y="2749550"/>
            <a:ext cx="6186214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984149D0-0343-4EE6-874F-92562D44D851}"/>
              </a:ext>
            </a:extLst>
          </p:cNvPr>
          <p:cNvSpPr txBox="1">
            <a:spLocks/>
          </p:cNvSpPr>
          <p:nvPr/>
        </p:nvSpPr>
        <p:spPr>
          <a:xfrm>
            <a:off x="61992" y="2749550"/>
            <a:ext cx="6186214" cy="1517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What we need to prepare?</a:t>
            </a:r>
          </a:p>
        </p:txBody>
      </p:sp>
    </p:spTree>
    <p:extLst>
      <p:ext uri="{BB962C8B-B14F-4D97-AF65-F5344CB8AC3E}">
        <p14:creationId xmlns:p14="http://schemas.microsoft.com/office/powerpoint/2010/main" val="20264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CB326E4E-E140-436A-AFF7-85CF1E069650}"/>
              </a:ext>
            </a:extLst>
          </p:cNvPr>
          <p:cNvSpPr/>
          <p:nvPr/>
        </p:nvSpPr>
        <p:spPr>
          <a:xfrm>
            <a:off x="6686550" y="158750"/>
            <a:ext cx="5867400" cy="1346200"/>
          </a:xfrm>
          <a:prstGeom prst="round2DiagRect">
            <a:avLst>
              <a:gd name="adj1" fmla="val 27988"/>
              <a:gd name="adj2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DCDB85E-BF3A-4B64-AAEF-AEB57B084EF0}"/>
              </a:ext>
            </a:extLst>
          </p:cNvPr>
          <p:cNvSpPr txBox="1">
            <a:spLocks/>
          </p:cNvSpPr>
          <p:nvPr/>
        </p:nvSpPr>
        <p:spPr>
          <a:xfrm>
            <a:off x="5815286" y="120650"/>
            <a:ext cx="6186214" cy="1517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Prepare some toolkit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BF3F49-16A9-462C-86EB-818F69E8E7F0}"/>
              </a:ext>
            </a:extLst>
          </p:cNvPr>
          <p:cNvGrpSpPr/>
          <p:nvPr/>
        </p:nvGrpSpPr>
        <p:grpSpPr>
          <a:xfrm>
            <a:off x="2058190" y="1763099"/>
            <a:ext cx="7248211" cy="2581355"/>
            <a:chOff x="-1665332" y="347621"/>
            <a:chExt cx="7248211" cy="2581355"/>
          </a:xfrm>
        </p:grpSpPr>
        <p:pic>
          <p:nvPicPr>
            <p:cNvPr id="1030" name="Picture 6" descr="Image result for white brush transparent">
              <a:extLst>
                <a:ext uri="{FF2B5EF4-FFF2-40B4-BE49-F238E27FC236}">
                  <a16:creationId xmlns:a16="http://schemas.microsoft.com/office/drawing/2014/main" id="{52F31476-3383-488A-8874-C81B805C63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65332" y="347621"/>
              <a:ext cx="7248211" cy="258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android studio logo">
              <a:extLst>
                <a:ext uri="{FF2B5EF4-FFF2-40B4-BE49-F238E27FC236}">
                  <a16:creationId xmlns:a16="http://schemas.microsoft.com/office/drawing/2014/main" id="{247B473D-33A4-403A-B18C-031AB7D30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550" y="347621"/>
              <a:ext cx="38481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mage result for pc laptop cartoon">
            <a:extLst>
              <a:ext uri="{FF2B5EF4-FFF2-40B4-BE49-F238E27FC236}">
                <a16:creationId xmlns:a16="http://schemas.microsoft.com/office/drawing/2014/main" id="{9C656ABC-3CA0-4ED4-992E-D47E73A5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44" y="430810"/>
            <a:ext cx="2586085" cy="2314937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C006B-F8E4-458C-BB71-C7FAB642C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62" y="3761932"/>
            <a:ext cx="2684251" cy="258135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38" name="Picture 14" descr="Image result for xcode logo png">
            <a:extLst>
              <a:ext uri="{FF2B5EF4-FFF2-40B4-BE49-F238E27FC236}">
                <a16:creationId xmlns:a16="http://schemas.microsoft.com/office/drawing/2014/main" id="{ABB8037A-F264-4ABC-88E5-3F231A328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76" y="4141329"/>
            <a:ext cx="2450834" cy="230451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android sdk logo">
            <a:extLst>
              <a:ext uri="{FF2B5EF4-FFF2-40B4-BE49-F238E27FC236}">
                <a16:creationId xmlns:a16="http://schemas.microsoft.com/office/drawing/2014/main" id="{DEAC8E3E-9986-4247-9E85-0FA1784EB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r="25271"/>
          <a:stretch/>
        </p:blipFill>
        <p:spPr bwMode="auto">
          <a:xfrm>
            <a:off x="9948973" y="1724115"/>
            <a:ext cx="1807365" cy="204326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65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8EFA43AC-080E-4A48-9B7F-C5C1BAF44A78}"/>
              </a:ext>
            </a:extLst>
          </p:cNvPr>
          <p:cNvSpPr txBox="1">
            <a:spLocks/>
          </p:cNvSpPr>
          <p:nvPr/>
        </p:nvSpPr>
        <p:spPr>
          <a:xfrm>
            <a:off x="6213764" y="680205"/>
            <a:ext cx="5787736" cy="15176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Make an app basic lesson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8D8DE-C941-4557-8FE5-F0F80216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306" y="4085864"/>
            <a:ext cx="1475090" cy="1849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C20A6-5D1D-4BCE-A44F-DE9B39B9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463" y="1652563"/>
            <a:ext cx="1475090" cy="1752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24DE6E-CE12-4316-92EB-A9DDCF94D6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37" y="2047544"/>
            <a:ext cx="1296044" cy="1296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FDDFA8-7BBD-4FB9-9727-4FE02DFF3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610" y="2528707"/>
            <a:ext cx="1676400" cy="264795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626590E-6BD6-43B3-ADA3-95F62F146AEB}"/>
              </a:ext>
            </a:extLst>
          </p:cNvPr>
          <p:cNvGrpSpPr/>
          <p:nvPr/>
        </p:nvGrpSpPr>
        <p:grpSpPr>
          <a:xfrm>
            <a:off x="8858067" y="2335032"/>
            <a:ext cx="1676400" cy="2040870"/>
            <a:chOff x="8858067" y="2335032"/>
            <a:chExt cx="1676400" cy="2040870"/>
          </a:xfrm>
        </p:grpSpPr>
        <p:pic>
          <p:nvPicPr>
            <p:cNvPr id="2054" name="Picture 6" descr="Image result for appstore logo png transparent">
              <a:extLst>
                <a:ext uri="{FF2B5EF4-FFF2-40B4-BE49-F238E27FC236}">
                  <a16:creationId xmlns:a16="http://schemas.microsoft.com/office/drawing/2014/main" id="{F9E32F37-7F4A-47C0-81E3-FAFFB09810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8393" y="2335032"/>
              <a:ext cx="1517650" cy="151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B01ABD-7985-4ED2-B2B2-5ED418D8A09E}"/>
                </a:ext>
              </a:extLst>
            </p:cNvPr>
            <p:cNvSpPr txBox="1"/>
            <p:nvPr/>
          </p:nvSpPr>
          <p:spPr>
            <a:xfrm>
              <a:off x="8858067" y="3852682"/>
              <a:ext cx="167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App Store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896FBA-6C5B-4B05-8595-61DF4457E4E9}"/>
              </a:ext>
            </a:extLst>
          </p:cNvPr>
          <p:cNvGrpSpPr/>
          <p:nvPr/>
        </p:nvGrpSpPr>
        <p:grpSpPr>
          <a:xfrm>
            <a:off x="8832171" y="4448738"/>
            <a:ext cx="1676400" cy="2014333"/>
            <a:chOff x="8832171" y="4448738"/>
            <a:chExt cx="1676400" cy="2014333"/>
          </a:xfrm>
        </p:grpSpPr>
        <p:pic>
          <p:nvPicPr>
            <p:cNvPr id="2056" name="Picture 8" descr="Image result for playstore logo">
              <a:extLst>
                <a:ext uri="{FF2B5EF4-FFF2-40B4-BE49-F238E27FC236}">
                  <a16:creationId xmlns:a16="http://schemas.microsoft.com/office/drawing/2014/main" id="{81F180FF-B1BE-4584-A48C-14EAE9C96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8393" y="4448738"/>
              <a:ext cx="1517650" cy="151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CC34DF-AC23-4F1F-85E3-F3C07701BE74}"/>
                </a:ext>
              </a:extLst>
            </p:cNvPr>
            <p:cNvSpPr txBox="1"/>
            <p:nvPr/>
          </p:nvSpPr>
          <p:spPr>
            <a:xfrm>
              <a:off x="8832171" y="5939851"/>
              <a:ext cx="167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Play Store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AB85745-99E9-4D20-9A07-6BCCFFB77D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8" y="3700467"/>
            <a:ext cx="1496542" cy="14965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118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19704</TotalTime>
  <Words>162</Words>
  <Application>Microsoft Office PowerPoint</Application>
  <PresentationFormat>Widescreen</PresentationFormat>
  <Paragraphs>72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Segoe UI Black</vt:lpstr>
      <vt:lpstr>Office Theme</vt:lpstr>
      <vt:lpstr>Mobile Development di dalam BCA</vt:lpstr>
      <vt:lpstr>Chandra Ari Gunawan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Frans Yosafat</dc:creator>
  <cp:lastModifiedBy>Chandra Ari Gunawan</cp:lastModifiedBy>
  <cp:revision>350</cp:revision>
  <dcterms:created xsi:type="dcterms:W3CDTF">2018-09-15T04:57:43Z</dcterms:created>
  <dcterms:modified xsi:type="dcterms:W3CDTF">2019-08-26T14:34:55Z</dcterms:modified>
</cp:coreProperties>
</file>